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626" r:id="rId2"/>
    <p:sldId id="718" r:id="rId3"/>
    <p:sldId id="637" r:id="rId4"/>
    <p:sldId id="638" r:id="rId5"/>
    <p:sldId id="639" r:id="rId6"/>
    <p:sldId id="428" r:id="rId7"/>
    <p:sldId id="430" r:id="rId8"/>
    <p:sldId id="719" r:id="rId9"/>
    <p:sldId id="549" r:id="rId10"/>
    <p:sldId id="668" r:id="rId11"/>
    <p:sldId id="667" r:id="rId12"/>
    <p:sldId id="495" r:id="rId13"/>
    <p:sldId id="642" r:id="rId14"/>
    <p:sldId id="645" r:id="rId15"/>
    <p:sldId id="646" r:id="rId16"/>
    <p:sldId id="647" r:id="rId17"/>
    <p:sldId id="648" r:id="rId18"/>
    <p:sldId id="628" r:id="rId19"/>
    <p:sldId id="722" r:id="rId20"/>
    <p:sldId id="724" r:id="rId21"/>
    <p:sldId id="676" r:id="rId22"/>
    <p:sldId id="692" r:id="rId23"/>
    <p:sldId id="685" r:id="rId24"/>
    <p:sldId id="702" r:id="rId25"/>
    <p:sldId id="652" r:id="rId26"/>
    <p:sldId id="709" r:id="rId27"/>
    <p:sldId id="725" r:id="rId28"/>
    <p:sldId id="726" r:id="rId29"/>
    <p:sldId id="717" r:id="rId30"/>
    <p:sldId id="721" r:id="rId31"/>
    <p:sldId id="720" r:id="rId32"/>
    <p:sldId id="711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6E624-B669-4470-BEA7-E340CF65CDA9}" v="93" dt="2022-10-17T06:22:46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lundin" userId="36cdb0bcd66c3e8d" providerId="LiveId" clId="{B306E624-B669-4470-BEA7-E340CF65CDA9}"/>
    <pc:docChg chg="custSel addSld delSld modSld">
      <pc:chgData name="joanna lundin" userId="36cdb0bcd66c3e8d" providerId="LiveId" clId="{B306E624-B669-4470-BEA7-E340CF65CDA9}" dt="2022-10-17T05:40:29.949" v="147"/>
      <pc:docMkLst>
        <pc:docMk/>
      </pc:docMkLst>
      <pc:sldChg chg="modAnim">
        <pc:chgData name="joanna lundin" userId="36cdb0bcd66c3e8d" providerId="LiveId" clId="{B306E624-B669-4470-BEA7-E340CF65CDA9}" dt="2022-10-14T11:56:35.601" v="8"/>
        <pc:sldMkLst>
          <pc:docMk/>
          <pc:sldMk cId="1518708927" sldId="495"/>
        </pc:sldMkLst>
      </pc:sldChg>
      <pc:sldChg chg="modSp mod">
        <pc:chgData name="joanna lundin" userId="36cdb0bcd66c3e8d" providerId="LiveId" clId="{B306E624-B669-4470-BEA7-E340CF65CDA9}" dt="2022-10-14T11:57:42.605" v="9" actId="20577"/>
        <pc:sldMkLst>
          <pc:docMk/>
          <pc:sldMk cId="2417270011" sldId="626"/>
        </pc:sldMkLst>
        <pc:spChg chg="mod">
          <ac:chgData name="joanna lundin" userId="36cdb0bcd66c3e8d" providerId="LiveId" clId="{B306E624-B669-4470-BEA7-E340CF65CDA9}" dt="2022-10-14T11:57:42.605" v="9" actId="20577"/>
          <ac:spMkLst>
            <pc:docMk/>
            <pc:sldMk cId="2417270011" sldId="626"/>
            <ac:spMk id="2" creationId="{62EDBF3F-A2D2-E71C-07D8-C2F80C222791}"/>
          </ac:spMkLst>
        </pc:spChg>
      </pc:sldChg>
      <pc:sldChg chg="modSp mod">
        <pc:chgData name="joanna lundin" userId="36cdb0bcd66c3e8d" providerId="LiveId" clId="{B306E624-B669-4470-BEA7-E340CF65CDA9}" dt="2022-10-14T11:58:48.246" v="19" actId="20577"/>
        <pc:sldMkLst>
          <pc:docMk/>
          <pc:sldMk cId="3685174452" sldId="637"/>
        </pc:sldMkLst>
        <pc:spChg chg="mod">
          <ac:chgData name="joanna lundin" userId="36cdb0bcd66c3e8d" providerId="LiveId" clId="{B306E624-B669-4470-BEA7-E340CF65CDA9}" dt="2022-10-14T11:58:48.246" v="19" actId="20577"/>
          <ac:spMkLst>
            <pc:docMk/>
            <pc:sldMk cId="3685174452" sldId="637"/>
            <ac:spMk id="2" creationId="{2526DDD8-1913-D9EC-2B48-6A3F9281F87E}"/>
          </ac:spMkLst>
        </pc:spChg>
      </pc:sldChg>
      <pc:sldChg chg="addSp delSp modSp modAnim">
        <pc:chgData name="joanna lundin" userId="36cdb0bcd66c3e8d" providerId="LiveId" clId="{B306E624-B669-4470-BEA7-E340CF65CDA9}" dt="2022-10-14T11:56:19.137" v="7" actId="1076"/>
        <pc:sldMkLst>
          <pc:docMk/>
          <pc:sldMk cId="2208201454" sldId="642"/>
        </pc:sldMkLst>
        <pc:picChg chg="del">
          <ac:chgData name="joanna lundin" userId="36cdb0bcd66c3e8d" providerId="LiveId" clId="{B306E624-B669-4470-BEA7-E340CF65CDA9}" dt="2022-10-14T11:55:48.049" v="4" actId="478"/>
          <ac:picMkLst>
            <pc:docMk/>
            <pc:sldMk cId="2208201454" sldId="642"/>
            <ac:picMk id="5" creationId="{77A6814B-CE89-4CEA-8580-704C486B10CE}"/>
          </ac:picMkLst>
        </pc:picChg>
        <pc:picChg chg="del">
          <ac:chgData name="joanna lundin" userId="36cdb0bcd66c3e8d" providerId="LiveId" clId="{B306E624-B669-4470-BEA7-E340CF65CDA9}" dt="2022-10-14T11:55:43.391" v="2" actId="478"/>
          <ac:picMkLst>
            <pc:docMk/>
            <pc:sldMk cId="2208201454" sldId="642"/>
            <ac:picMk id="6" creationId="{6A55D753-34B4-4C1D-B1F5-3231C2C6EE43}"/>
          </ac:picMkLst>
        </pc:picChg>
        <pc:picChg chg="del">
          <ac:chgData name="joanna lundin" userId="36cdb0bcd66c3e8d" providerId="LiveId" clId="{B306E624-B669-4470-BEA7-E340CF65CDA9}" dt="2022-10-14T11:55:46.315" v="3" actId="478"/>
          <ac:picMkLst>
            <pc:docMk/>
            <pc:sldMk cId="2208201454" sldId="642"/>
            <ac:picMk id="8" creationId="{00000000-0000-0000-0000-000000000000}"/>
          </ac:picMkLst>
        </pc:picChg>
        <pc:picChg chg="del mod">
          <ac:chgData name="joanna lundin" userId="36cdb0bcd66c3e8d" providerId="LiveId" clId="{B306E624-B669-4470-BEA7-E340CF65CDA9}" dt="2022-10-14T11:55:41.908" v="1" actId="478"/>
          <ac:picMkLst>
            <pc:docMk/>
            <pc:sldMk cId="2208201454" sldId="642"/>
            <ac:picMk id="9" creationId="{1A97EDDA-5B8D-47C2-B2BC-728831B998AF}"/>
          </ac:picMkLst>
        </pc:picChg>
        <pc:picChg chg="add mod">
          <ac:chgData name="joanna lundin" userId="36cdb0bcd66c3e8d" providerId="LiveId" clId="{B306E624-B669-4470-BEA7-E340CF65CDA9}" dt="2022-10-14T11:56:19.137" v="7" actId="1076"/>
          <ac:picMkLst>
            <pc:docMk/>
            <pc:sldMk cId="2208201454" sldId="642"/>
            <ac:picMk id="8194" creationId="{F163A31B-29B9-EB01-9976-8F388531FD30}"/>
          </ac:picMkLst>
        </pc:picChg>
      </pc:sldChg>
      <pc:sldChg chg="modTransition">
        <pc:chgData name="joanna lundin" userId="36cdb0bcd66c3e8d" providerId="LiveId" clId="{B306E624-B669-4470-BEA7-E340CF65CDA9}" dt="2022-10-14T12:00:32.831" v="23"/>
        <pc:sldMkLst>
          <pc:docMk/>
          <pc:sldMk cId="1903946399" sldId="652"/>
        </pc:sldMkLst>
      </pc:sldChg>
      <pc:sldChg chg="modTransition modAnim">
        <pc:chgData name="joanna lundin" userId="36cdb0bcd66c3e8d" providerId="LiveId" clId="{B306E624-B669-4470-BEA7-E340CF65CDA9}" dt="2022-10-14T12:10:57.745" v="118"/>
        <pc:sldMkLst>
          <pc:docMk/>
          <pc:sldMk cId="316253025" sldId="702"/>
        </pc:sldMkLst>
      </pc:sldChg>
      <pc:sldChg chg="addSp modSp del mod modClrScheme chgLayout">
        <pc:chgData name="joanna lundin" userId="36cdb0bcd66c3e8d" providerId="LiveId" clId="{B306E624-B669-4470-BEA7-E340CF65CDA9}" dt="2022-10-14T12:07:28.143" v="102" actId="47"/>
        <pc:sldMkLst>
          <pc:docMk/>
          <pc:sldMk cId="1348620639" sldId="714"/>
        </pc:sldMkLst>
        <pc:spChg chg="mod">
          <ac:chgData name="joanna lundin" userId="36cdb0bcd66c3e8d" providerId="LiveId" clId="{B306E624-B669-4470-BEA7-E340CF65CDA9}" dt="2022-10-14T12:03:51.415" v="58" actId="20577"/>
          <ac:spMkLst>
            <pc:docMk/>
            <pc:sldMk cId="1348620639" sldId="714"/>
            <ac:spMk id="2" creationId="{8629D5AE-D1B6-4718-8ED3-22FBB0D2E969}"/>
          </ac:spMkLst>
        </pc:spChg>
        <pc:spChg chg="add mod ord">
          <ac:chgData name="joanna lundin" userId="36cdb0bcd66c3e8d" providerId="LiveId" clId="{B306E624-B669-4470-BEA7-E340CF65CDA9}" dt="2022-10-14T12:04:36.246" v="71" actId="1076"/>
          <ac:spMkLst>
            <pc:docMk/>
            <pc:sldMk cId="1348620639" sldId="714"/>
            <ac:spMk id="4" creationId="{893B207C-B6B8-5D2C-5E98-73417EA4FFE6}"/>
          </ac:spMkLst>
        </pc:spChg>
        <pc:spChg chg="add mod ord">
          <ac:chgData name="joanna lundin" userId="36cdb0bcd66c3e8d" providerId="LiveId" clId="{B306E624-B669-4470-BEA7-E340CF65CDA9}" dt="2022-10-14T12:05:02.956" v="74" actId="14100"/>
          <ac:spMkLst>
            <pc:docMk/>
            <pc:sldMk cId="1348620639" sldId="714"/>
            <ac:spMk id="5" creationId="{89183C20-DDC4-6796-D610-92C142A2DA96}"/>
          </ac:spMkLst>
        </pc:spChg>
        <pc:spChg chg="add mod ord">
          <ac:chgData name="joanna lundin" userId="36cdb0bcd66c3e8d" providerId="LiveId" clId="{B306E624-B669-4470-BEA7-E340CF65CDA9}" dt="2022-10-14T12:05:07.059" v="75" actId="14100"/>
          <ac:spMkLst>
            <pc:docMk/>
            <pc:sldMk cId="1348620639" sldId="714"/>
            <ac:spMk id="6" creationId="{2D07BE2F-EEC8-C683-4375-F51CA503433F}"/>
          </ac:spMkLst>
        </pc:spChg>
      </pc:sldChg>
      <pc:sldChg chg="del">
        <pc:chgData name="joanna lundin" userId="36cdb0bcd66c3e8d" providerId="LiveId" clId="{B306E624-B669-4470-BEA7-E340CF65CDA9}" dt="2022-10-14T12:08:52.286" v="107" actId="47"/>
        <pc:sldMkLst>
          <pc:docMk/>
          <pc:sldMk cId="2960590594" sldId="715"/>
        </pc:sldMkLst>
      </pc:sldChg>
      <pc:sldChg chg="del">
        <pc:chgData name="joanna lundin" userId="36cdb0bcd66c3e8d" providerId="LiveId" clId="{B306E624-B669-4470-BEA7-E340CF65CDA9}" dt="2022-10-14T12:03:25.212" v="49" actId="47"/>
        <pc:sldMkLst>
          <pc:docMk/>
          <pc:sldMk cId="2893104607" sldId="716"/>
        </pc:sldMkLst>
      </pc:sldChg>
      <pc:sldChg chg="modSp mod">
        <pc:chgData name="joanna lundin" userId="36cdb0bcd66c3e8d" providerId="LiveId" clId="{B306E624-B669-4470-BEA7-E340CF65CDA9}" dt="2022-10-14T12:09:25.294" v="113" actId="14100"/>
        <pc:sldMkLst>
          <pc:docMk/>
          <pc:sldMk cId="2671996649" sldId="717"/>
        </pc:sldMkLst>
        <pc:spChg chg="mod">
          <ac:chgData name="joanna lundin" userId="36cdb0bcd66c3e8d" providerId="LiveId" clId="{B306E624-B669-4470-BEA7-E340CF65CDA9}" dt="2022-10-14T12:09:25.294" v="113" actId="14100"/>
          <ac:spMkLst>
            <pc:docMk/>
            <pc:sldMk cId="2671996649" sldId="717"/>
            <ac:spMk id="3" creationId="{C616FA5A-7C36-B12E-D849-7B33BAF1A5FA}"/>
          </ac:spMkLst>
        </pc:spChg>
      </pc:sldChg>
      <pc:sldChg chg="modSp mod modAnim">
        <pc:chgData name="joanna lundin" userId="36cdb0bcd66c3e8d" providerId="LiveId" clId="{B306E624-B669-4470-BEA7-E340CF65CDA9}" dt="2022-10-17T05:40:29.949" v="147"/>
        <pc:sldMkLst>
          <pc:docMk/>
          <pc:sldMk cId="2469392003" sldId="718"/>
        </pc:sldMkLst>
        <pc:spChg chg="mod">
          <ac:chgData name="joanna lundin" userId="36cdb0bcd66c3e8d" providerId="LiveId" clId="{B306E624-B669-4470-BEA7-E340CF65CDA9}" dt="2022-10-14T11:58:14.305" v="16" actId="20577"/>
          <ac:spMkLst>
            <pc:docMk/>
            <pc:sldMk cId="2469392003" sldId="718"/>
            <ac:spMk id="2" creationId="{F2D51160-7A4F-93FE-C712-F191DAFF027D}"/>
          </ac:spMkLst>
        </pc:spChg>
        <pc:spChg chg="mod">
          <ac:chgData name="joanna lundin" userId="36cdb0bcd66c3e8d" providerId="LiveId" clId="{B306E624-B669-4470-BEA7-E340CF65CDA9}" dt="2022-10-14T11:58:33.474" v="18" actId="20577"/>
          <ac:spMkLst>
            <pc:docMk/>
            <pc:sldMk cId="2469392003" sldId="718"/>
            <ac:spMk id="3" creationId="{84558EB1-0E79-8BD1-7404-BD74BE35C84A}"/>
          </ac:spMkLst>
        </pc:spChg>
        <pc:spChg chg="mod">
          <ac:chgData name="joanna lundin" userId="36cdb0bcd66c3e8d" providerId="LiveId" clId="{B306E624-B669-4470-BEA7-E340CF65CDA9}" dt="2022-10-14T11:58:01.668" v="10" actId="20577"/>
          <ac:spMkLst>
            <pc:docMk/>
            <pc:sldMk cId="2469392003" sldId="718"/>
            <ac:spMk id="4" creationId="{E1930B99-35AB-8EC4-83ED-E73C6987C02E}"/>
          </ac:spMkLst>
        </pc:spChg>
      </pc:sldChg>
      <pc:sldChg chg="modSp mod">
        <pc:chgData name="joanna lundin" userId="36cdb0bcd66c3e8d" providerId="LiveId" clId="{B306E624-B669-4470-BEA7-E340CF65CDA9}" dt="2022-10-14T11:59:20.727" v="20" actId="20577"/>
        <pc:sldMkLst>
          <pc:docMk/>
          <pc:sldMk cId="1453645980" sldId="719"/>
        </pc:sldMkLst>
        <pc:spChg chg="mod">
          <ac:chgData name="joanna lundin" userId="36cdb0bcd66c3e8d" providerId="LiveId" clId="{B306E624-B669-4470-BEA7-E340CF65CDA9}" dt="2022-10-14T11:59:20.727" v="20" actId="20577"/>
          <ac:spMkLst>
            <pc:docMk/>
            <pc:sldMk cId="1453645980" sldId="719"/>
            <ac:spMk id="2" creationId="{5F789104-1F94-E55C-F755-B8F293316D98}"/>
          </ac:spMkLst>
        </pc:spChg>
      </pc:sldChg>
      <pc:sldChg chg="addSp delSp modSp mod modAnim">
        <pc:chgData name="joanna lundin" userId="36cdb0bcd66c3e8d" providerId="LiveId" clId="{B306E624-B669-4470-BEA7-E340CF65CDA9}" dt="2022-10-14T12:02:45.166" v="45"/>
        <pc:sldMkLst>
          <pc:docMk/>
          <pc:sldMk cId="2373124275" sldId="720"/>
        </pc:sldMkLst>
        <pc:picChg chg="del">
          <ac:chgData name="joanna lundin" userId="36cdb0bcd66c3e8d" providerId="LiveId" clId="{B306E624-B669-4470-BEA7-E340CF65CDA9}" dt="2022-10-14T12:01:50.407" v="29" actId="478"/>
          <ac:picMkLst>
            <pc:docMk/>
            <pc:sldMk cId="2373124275" sldId="720"/>
            <ac:picMk id="8" creationId="{77B64633-89CD-3A31-D980-4246DBFC571D}"/>
          </ac:picMkLst>
        </pc:picChg>
        <pc:picChg chg="mod">
          <ac:chgData name="joanna lundin" userId="36cdb0bcd66c3e8d" providerId="LiveId" clId="{B306E624-B669-4470-BEA7-E340CF65CDA9}" dt="2022-10-14T12:02:21.887" v="36" actId="1076"/>
          <ac:picMkLst>
            <pc:docMk/>
            <pc:sldMk cId="2373124275" sldId="720"/>
            <ac:picMk id="9" creationId="{6DD41A4E-C2E5-322E-F71A-B78147B9AE99}"/>
          </ac:picMkLst>
        </pc:picChg>
        <pc:picChg chg="add mod">
          <ac:chgData name="joanna lundin" userId="36cdb0bcd66c3e8d" providerId="LiveId" clId="{B306E624-B669-4470-BEA7-E340CF65CDA9}" dt="2022-10-14T12:02:19.456" v="35" actId="1076"/>
          <ac:picMkLst>
            <pc:docMk/>
            <pc:sldMk cId="2373124275" sldId="720"/>
            <ac:picMk id="11" creationId="{19C14CA3-38CD-117F-4AEE-29CD4F313CCE}"/>
          </ac:picMkLst>
        </pc:picChg>
        <pc:picChg chg="mod">
          <ac:chgData name="joanna lundin" userId="36cdb0bcd66c3e8d" providerId="LiveId" clId="{B306E624-B669-4470-BEA7-E340CF65CDA9}" dt="2022-10-14T12:02:40.386" v="44" actId="1076"/>
          <ac:picMkLst>
            <pc:docMk/>
            <pc:sldMk cId="2373124275" sldId="720"/>
            <ac:picMk id="6146" creationId="{951C4EB3-5858-D86B-D68D-A09B30978BB7}"/>
          </ac:picMkLst>
        </pc:picChg>
      </pc:sldChg>
      <pc:sldChg chg="modSp mod">
        <pc:chgData name="joanna lundin" userId="36cdb0bcd66c3e8d" providerId="LiveId" clId="{B306E624-B669-4470-BEA7-E340CF65CDA9}" dt="2022-10-14T11:59:53.741" v="21" actId="20577"/>
        <pc:sldMkLst>
          <pc:docMk/>
          <pc:sldMk cId="1977354736" sldId="724"/>
        </pc:sldMkLst>
        <pc:spChg chg="mod">
          <ac:chgData name="joanna lundin" userId="36cdb0bcd66c3e8d" providerId="LiveId" clId="{B306E624-B669-4470-BEA7-E340CF65CDA9}" dt="2022-10-14T11:59:53.741" v="21" actId="20577"/>
          <ac:spMkLst>
            <pc:docMk/>
            <pc:sldMk cId="1977354736" sldId="724"/>
            <ac:spMk id="2" creationId="{F2D51160-7A4F-93FE-C712-F191DAFF027D}"/>
          </ac:spMkLst>
        </pc:spChg>
      </pc:sldChg>
      <pc:sldChg chg="modSp new mod modAnim">
        <pc:chgData name="joanna lundin" userId="36cdb0bcd66c3e8d" providerId="LiveId" clId="{B306E624-B669-4470-BEA7-E340CF65CDA9}" dt="2022-10-14T12:11:53.383" v="143" actId="20577"/>
        <pc:sldMkLst>
          <pc:docMk/>
          <pc:sldMk cId="2405187583" sldId="725"/>
        </pc:sldMkLst>
        <pc:spChg chg="mod">
          <ac:chgData name="joanna lundin" userId="36cdb0bcd66c3e8d" providerId="LiveId" clId="{B306E624-B669-4470-BEA7-E340CF65CDA9}" dt="2022-10-14T12:05:28.379" v="83" actId="20577"/>
          <ac:spMkLst>
            <pc:docMk/>
            <pc:sldMk cId="2405187583" sldId="725"/>
            <ac:spMk id="2" creationId="{969B9333-C15C-8D2D-A5FF-BA8A577BABC5}"/>
          </ac:spMkLst>
        </pc:spChg>
        <pc:spChg chg="mod">
          <ac:chgData name="joanna lundin" userId="36cdb0bcd66c3e8d" providerId="LiveId" clId="{B306E624-B669-4470-BEA7-E340CF65CDA9}" dt="2022-10-14T12:06:25.829" v="97" actId="12"/>
          <ac:spMkLst>
            <pc:docMk/>
            <pc:sldMk cId="2405187583" sldId="725"/>
            <ac:spMk id="3" creationId="{5BC6DE91-492A-F415-EB4C-0A2B041DB3CD}"/>
          </ac:spMkLst>
        </pc:spChg>
        <pc:spChg chg="mod">
          <ac:chgData name="joanna lundin" userId="36cdb0bcd66c3e8d" providerId="LiveId" clId="{B306E624-B669-4470-BEA7-E340CF65CDA9}" dt="2022-10-14T12:11:53.383" v="143" actId="20577"/>
          <ac:spMkLst>
            <pc:docMk/>
            <pc:sldMk cId="2405187583" sldId="725"/>
            <ac:spMk id="4" creationId="{4ED42AA2-88D7-6DED-FE67-71DB99384AA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9FB92-8BBB-45D5-BE09-5C4E1AE5EBF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11B5A91-8414-4A72-A082-752CB1DAC6AC}">
      <dgm:prSet/>
      <dgm:spPr/>
      <dgm:t>
        <a:bodyPr/>
        <a:lstStyle/>
        <a:p>
          <a:r>
            <a:rPr lang="en-US"/>
            <a:t>Kontinuerlig</a:t>
          </a:r>
        </a:p>
      </dgm:t>
    </dgm:pt>
    <dgm:pt modelId="{826B1D4D-51C4-42F4-B219-8FF10ED44532}" type="parTrans" cxnId="{6A943B89-80DE-4AEA-B47C-E793FEFE29CF}">
      <dgm:prSet/>
      <dgm:spPr/>
      <dgm:t>
        <a:bodyPr/>
        <a:lstStyle/>
        <a:p>
          <a:endParaRPr lang="en-US"/>
        </a:p>
      </dgm:t>
    </dgm:pt>
    <dgm:pt modelId="{00716804-1277-4438-989B-EBF831B382D1}" type="sibTrans" cxnId="{6A943B89-80DE-4AEA-B47C-E793FEFE29CF}">
      <dgm:prSet/>
      <dgm:spPr/>
      <dgm:t>
        <a:bodyPr/>
        <a:lstStyle/>
        <a:p>
          <a:endParaRPr lang="en-US"/>
        </a:p>
      </dgm:t>
    </dgm:pt>
    <dgm:pt modelId="{7B806EDB-CBED-4080-8411-3ACE82B5E4F0}">
      <dgm:prSet/>
      <dgm:spPr/>
      <dgm:t>
        <a:bodyPr/>
        <a:lstStyle/>
        <a:p>
          <a:r>
            <a:rPr lang="en-US"/>
            <a:t>Planerad</a:t>
          </a:r>
        </a:p>
      </dgm:t>
    </dgm:pt>
    <dgm:pt modelId="{5F56661C-4A39-4C4B-BA29-ED1A950223E0}" type="parTrans" cxnId="{D8C277F8-E117-455C-812B-2CC33B798BFC}">
      <dgm:prSet/>
      <dgm:spPr/>
      <dgm:t>
        <a:bodyPr/>
        <a:lstStyle/>
        <a:p>
          <a:endParaRPr lang="en-US"/>
        </a:p>
      </dgm:t>
    </dgm:pt>
    <dgm:pt modelId="{61837A22-DD9E-4EF6-97BA-04CD8BAE2D59}" type="sibTrans" cxnId="{D8C277F8-E117-455C-812B-2CC33B798BFC}">
      <dgm:prSet/>
      <dgm:spPr/>
      <dgm:t>
        <a:bodyPr/>
        <a:lstStyle/>
        <a:p>
          <a:endParaRPr lang="en-US"/>
        </a:p>
      </dgm:t>
    </dgm:pt>
    <dgm:pt modelId="{77B27317-C8D6-4928-9B71-A5C4AB69A0A5}">
      <dgm:prSet/>
      <dgm:spPr/>
      <dgm:t>
        <a:bodyPr/>
        <a:lstStyle/>
        <a:p>
          <a:r>
            <a:rPr lang="en-US"/>
            <a:t>Strukturerad</a:t>
          </a:r>
        </a:p>
      </dgm:t>
    </dgm:pt>
    <dgm:pt modelId="{1ECC3FA1-5070-461F-A738-D00C0930AEAB}" type="parTrans" cxnId="{647E2153-A6E1-4C3E-89EB-369929EED9FD}">
      <dgm:prSet/>
      <dgm:spPr/>
      <dgm:t>
        <a:bodyPr/>
        <a:lstStyle/>
        <a:p>
          <a:endParaRPr lang="en-US"/>
        </a:p>
      </dgm:t>
    </dgm:pt>
    <dgm:pt modelId="{68783C16-A501-4EDF-B8A5-4AB8FE70B54F}" type="sibTrans" cxnId="{647E2153-A6E1-4C3E-89EB-369929EED9FD}">
      <dgm:prSet/>
      <dgm:spPr/>
      <dgm:t>
        <a:bodyPr/>
        <a:lstStyle/>
        <a:p>
          <a:endParaRPr lang="en-US"/>
        </a:p>
      </dgm:t>
    </dgm:pt>
    <dgm:pt modelId="{6A622169-C7BA-4FC0-8187-DD6EFB122898}">
      <dgm:prSet/>
      <dgm:spPr/>
      <dgm:t>
        <a:bodyPr/>
        <a:lstStyle/>
        <a:p>
          <a:r>
            <a:rPr lang="en-US"/>
            <a:t>Ledd av…..</a:t>
          </a:r>
        </a:p>
      </dgm:t>
    </dgm:pt>
    <dgm:pt modelId="{3B5EF21B-91EE-442D-96FA-3B454DF28EED}" type="parTrans" cxnId="{8A5EBB52-023D-40AD-A84B-381716940343}">
      <dgm:prSet/>
      <dgm:spPr/>
      <dgm:t>
        <a:bodyPr/>
        <a:lstStyle/>
        <a:p>
          <a:endParaRPr lang="en-US"/>
        </a:p>
      </dgm:t>
    </dgm:pt>
    <dgm:pt modelId="{89F334B5-9EA9-48DC-8E00-BDB3FD3C14B6}" type="sibTrans" cxnId="{8A5EBB52-023D-40AD-A84B-381716940343}">
      <dgm:prSet/>
      <dgm:spPr/>
      <dgm:t>
        <a:bodyPr/>
        <a:lstStyle/>
        <a:p>
          <a:endParaRPr lang="en-US"/>
        </a:p>
      </dgm:t>
    </dgm:pt>
    <dgm:pt modelId="{913E4540-7C79-4C1A-90CC-39F87783949D}">
      <dgm:prSet/>
      <dgm:spPr/>
      <dgm:t>
        <a:bodyPr/>
        <a:lstStyle/>
        <a:p>
          <a:r>
            <a:rPr lang="en-US"/>
            <a:t>Skapa skav</a:t>
          </a:r>
        </a:p>
      </dgm:t>
    </dgm:pt>
    <dgm:pt modelId="{495B8089-A9A2-4071-81C0-57492627B064}" type="parTrans" cxnId="{F6C9EDE0-F97C-4C8B-A529-AE2E4F7489A0}">
      <dgm:prSet/>
      <dgm:spPr/>
      <dgm:t>
        <a:bodyPr/>
        <a:lstStyle/>
        <a:p>
          <a:endParaRPr lang="en-US"/>
        </a:p>
      </dgm:t>
    </dgm:pt>
    <dgm:pt modelId="{CC3592D4-0C4A-40C4-BC9D-93E822E2A363}" type="sibTrans" cxnId="{F6C9EDE0-F97C-4C8B-A529-AE2E4F7489A0}">
      <dgm:prSet/>
      <dgm:spPr/>
      <dgm:t>
        <a:bodyPr/>
        <a:lstStyle/>
        <a:p>
          <a:endParaRPr lang="en-US"/>
        </a:p>
      </dgm:t>
    </dgm:pt>
    <dgm:pt modelId="{17AA733F-D173-4FF0-846D-0D1D0FB922BD}" type="pres">
      <dgm:prSet presAssocID="{6709FB92-8BBB-45D5-BE09-5C4E1AE5EBF1}" presName="linear" presStyleCnt="0">
        <dgm:presLayoutVars>
          <dgm:animLvl val="lvl"/>
          <dgm:resizeHandles val="exact"/>
        </dgm:presLayoutVars>
      </dgm:prSet>
      <dgm:spPr/>
    </dgm:pt>
    <dgm:pt modelId="{930961B8-67C6-4AFA-9C5B-AD5ED4274C1D}" type="pres">
      <dgm:prSet presAssocID="{411B5A91-8414-4A72-A082-752CB1DAC6A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A04095B-C0CE-4578-A87F-FC806F8E1559}" type="pres">
      <dgm:prSet presAssocID="{00716804-1277-4438-989B-EBF831B382D1}" presName="spacer" presStyleCnt="0"/>
      <dgm:spPr/>
    </dgm:pt>
    <dgm:pt modelId="{C9EAA79B-34A2-4182-A2D4-00C0465FEE52}" type="pres">
      <dgm:prSet presAssocID="{7B806EDB-CBED-4080-8411-3ACE82B5E4F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7A2296-4245-419C-A49E-1AE7925DAB48}" type="pres">
      <dgm:prSet presAssocID="{61837A22-DD9E-4EF6-97BA-04CD8BAE2D59}" presName="spacer" presStyleCnt="0"/>
      <dgm:spPr/>
    </dgm:pt>
    <dgm:pt modelId="{6D3B0FF8-8385-475F-A112-99BE7792B410}" type="pres">
      <dgm:prSet presAssocID="{77B27317-C8D6-4928-9B71-A5C4AB69A0A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42023E7-B2CA-40A8-B416-791D8DDAABA1}" type="pres">
      <dgm:prSet presAssocID="{68783C16-A501-4EDF-B8A5-4AB8FE70B54F}" presName="spacer" presStyleCnt="0"/>
      <dgm:spPr/>
    </dgm:pt>
    <dgm:pt modelId="{D3DEC8E4-B7CD-446B-B440-8E3EE91150EB}" type="pres">
      <dgm:prSet presAssocID="{6A622169-C7BA-4FC0-8187-DD6EFB1228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877805-C696-4A73-A580-9CB4F297411C}" type="pres">
      <dgm:prSet presAssocID="{89F334B5-9EA9-48DC-8E00-BDB3FD3C14B6}" presName="spacer" presStyleCnt="0"/>
      <dgm:spPr/>
    </dgm:pt>
    <dgm:pt modelId="{5CFEB7B7-D78A-4555-9829-2CA08AD2EBD3}" type="pres">
      <dgm:prSet presAssocID="{913E4540-7C79-4C1A-90CC-39F87783949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5320604-97F0-4296-806B-D7D540344303}" type="presOf" srcId="{411B5A91-8414-4A72-A082-752CB1DAC6AC}" destId="{930961B8-67C6-4AFA-9C5B-AD5ED4274C1D}" srcOrd="0" destOrd="0" presId="urn:microsoft.com/office/officeart/2005/8/layout/vList2"/>
    <dgm:cxn modelId="{FEE33D19-1EEE-45DC-8D6B-97A559E16958}" type="presOf" srcId="{6709FB92-8BBB-45D5-BE09-5C4E1AE5EBF1}" destId="{17AA733F-D173-4FF0-846D-0D1D0FB922BD}" srcOrd="0" destOrd="0" presId="urn:microsoft.com/office/officeart/2005/8/layout/vList2"/>
    <dgm:cxn modelId="{8A5EBB52-023D-40AD-A84B-381716940343}" srcId="{6709FB92-8BBB-45D5-BE09-5C4E1AE5EBF1}" destId="{6A622169-C7BA-4FC0-8187-DD6EFB122898}" srcOrd="3" destOrd="0" parTransId="{3B5EF21B-91EE-442D-96FA-3B454DF28EED}" sibTransId="{89F334B5-9EA9-48DC-8E00-BDB3FD3C14B6}"/>
    <dgm:cxn modelId="{647E2153-A6E1-4C3E-89EB-369929EED9FD}" srcId="{6709FB92-8BBB-45D5-BE09-5C4E1AE5EBF1}" destId="{77B27317-C8D6-4928-9B71-A5C4AB69A0A5}" srcOrd="2" destOrd="0" parTransId="{1ECC3FA1-5070-461F-A738-D00C0930AEAB}" sibTransId="{68783C16-A501-4EDF-B8A5-4AB8FE70B54F}"/>
    <dgm:cxn modelId="{5C632961-FC82-4EA3-8F37-2B5AF459AE7C}" type="presOf" srcId="{6A622169-C7BA-4FC0-8187-DD6EFB122898}" destId="{D3DEC8E4-B7CD-446B-B440-8E3EE91150EB}" srcOrd="0" destOrd="0" presId="urn:microsoft.com/office/officeart/2005/8/layout/vList2"/>
    <dgm:cxn modelId="{CCA9C178-E74F-4A4D-B786-6F420056FD87}" type="presOf" srcId="{7B806EDB-CBED-4080-8411-3ACE82B5E4F0}" destId="{C9EAA79B-34A2-4182-A2D4-00C0465FEE52}" srcOrd="0" destOrd="0" presId="urn:microsoft.com/office/officeart/2005/8/layout/vList2"/>
    <dgm:cxn modelId="{6A943B89-80DE-4AEA-B47C-E793FEFE29CF}" srcId="{6709FB92-8BBB-45D5-BE09-5C4E1AE5EBF1}" destId="{411B5A91-8414-4A72-A082-752CB1DAC6AC}" srcOrd="0" destOrd="0" parTransId="{826B1D4D-51C4-42F4-B219-8FF10ED44532}" sibTransId="{00716804-1277-4438-989B-EBF831B382D1}"/>
    <dgm:cxn modelId="{F6C9EDE0-F97C-4C8B-A529-AE2E4F7489A0}" srcId="{6709FB92-8BBB-45D5-BE09-5C4E1AE5EBF1}" destId="{913E4540-7C79-4C1A-90CC-39F87783949D}" srcOrd="4" destOrd="0" parTransId="{495B8089-A9A2-4071-81C0-57492627B064}" sibTransId="{CC3592D4-0C4A-40C4-BC9D-93E822E2A363}"/>
    <dgm:cxn modelId="{E35B5DE4-1CB7-4583-97BB-714FB7B13F52}" type="presOf" srcId="{913E4540-7C79-4C1A-90CC-39F87783949D}" destId="{5CFEB7B7-D78A-4555-9829-2CA08AD2EBD3}" srcOrd="0" destOrd="0" presId="urn:microsoft.com/office/officeart/2005/8/layout/vList2"/>
    <dgm:cxn modelId="{AC5790F7-BB59-4751-A086-674CC625EB81}" type="presOf" srcId="{77B27317-C8D6-4928-9B71-A5C4AB69A0A5}" destId="{6D3B0FF8-8385-475F-A112-99BE7792B410}" srcOrd="0" destOrd="0" presId="urn:microsoft.com/office/officeart/2005/8/layout/vList2"/>
    <dgm:cxn modelId="{D8C277F8-E117-455C-812B-2CC33B798BFC}" srcId="{6709FB92-8BBB-45D5-BE09-5C4E1AE5EBF1}" destId="{7B806EDB-CBED-4080-8411-3ACE82B5E4F0}" srcOrd="1" destOrd="0" parTransId="{5F56661C-4A39-4C4B-BA29-ED1A950223E0}" sibTransId="{61837A22-DD9E-4EF6-97BA-04CD8BAE2D59}"/>
    <dgm:cxn modelId="{33D0791A-878A-4E64-A565-C231A7B4B287}" type="presParOf" srcId="{17AA733F-D173-4FF0-846D-0D1D0FB922BD}" destId="{930961B8-67C6-4AFA-9C5B-AD5ED4274C1D}" srcOrd="0" destOrd="0" presId="urn:microsoft.com/office/officeart/2005/8/layout/vList2"/>
    <dgm:cxn modelId="{BFE06E76-181C-42D2-8EA6-E988D2842835}" type="presParOf" srcId="{17AA733F-D173-4FF0-846D-0D1D0FB922BD}" destId="{7A04095B-C0CE-4578-A87F-FC806F8E1559}" srcOrd="1" destOrd="0" presId="urn:microsoft.com/office/officeart/2005/8/layout/vList2"/>
    <dgm:cxn modelId="{AB2AEBB8-6935-4DA9-8D3B-63634FB4783A}" type="presParOf" srcId="{17AA733F-D173-4FF0-846D-0D1D0FB922BD}" destId="{C9EAA79B-34A2-4182-A2D4-00C0465FEE52}" srcOrd="2" destOrd="0" presId="urn:microsoft.com/office/officeart/2005/8/layout/vList2"/>
    <dgm:cxn modelId="{27A1CF63-7C01-43D3-B260-E2CA51F80E59}" type="presParOf" srcId="{17AA733F-D173-4FF0-846D-0D1D0FB922BD}" destId="{347A2296-4245-419C-A49E-1AE7925DAB48}" srcOrd="3" destOrd="0" presId="urn:microsoft.com/office/officeart/2005/8/layout/vList2"/>
    <dgm:cxn modelId="{D7734737-DAEF-4D7C-ADE7-779CC79B3536}" type="presParOf" srcId="{17AA733F-D173-4FF0-846D-0D1D0FB922BD}" destId="{6D3B0FF8-8385-475F-A112-99BE7792B410}" srcOrd="4" destOrd="0" presId="urn:microsoft.com/office/officeart/2005/8/layout/vList2"/>
    <dgm:cxn modelId="{F866E831-A01C-45F8-BCA3-92851B7204BD}" type="presParOf" srcId="{17AA733F-D173-4FF0-846D-0D1D0FB922BD}" destId="{542023E7-B2CA-40A8-B416-791D8DDAABA1}" srcOrd="5" destOrd="0" presId="urn:microsoft.com/office/officeart/2005/8/layout/vList2"/>
    <dgm:cxn modelId="{95CCD4F5-A556-49D3-B296-5143EA156B16}" type="presParOf" srcId="{17AA733F-D173-4FF0-846D-0D1D0FB922BD}" destId="{D3DEC8E4-B7CD-446B-B440-8E3EE91150EB}" srcOrd="6" destOrd="0" presId="urn:microsoft.com/office/officeart/2005/8/layout/vList2"/>
    <dgm:cxn modelId="{33CB0FAC-81C7-444F-80E1-03AA8D22D32B}" type="presParOf" srcId="{17AA733F-D173-4FF0-846D-0D1D0FB922BD}" destId="{32877805-C696-4A73-A580-9CB4F297411C}" srcOrd="7" destOrd="0" presId="urn:microsoft.com/office/officeart/2005/8/layout/vList2"/>
    <dgm:cxn modelId="{4FCC0058-3C3A-49C8-B209-A5D833727AE0}" type="presParOf" srcId="{17AA733F-D173-4FF0-846D-0D1D0FB922BD}" destId="{5CFEB7B7-D78A-4555-9829-2CA08AD2EBD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CEB30-58E9-4618-B7BD-50A693C79A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912F958-9E5B-4161-BE29-3E29E50D65D3}">
      <dgm:prSet phldrT="[Text]"/>
      <dgm:spPr>
        <a:solidFill>
          <a:schemeClr val="accent5"/>
        </a:solidFill>
      </dgm:spPr>
      <dgm:t>
        <a:bodyPr/>
        <a:lstStyle/>
        <a:p>
          <a:r>
            <a:rPr lang="sv-SE" dirty="0"/>
            <a:t>Inhämta</a:t>
          </a:r>
        </a:p>
      </dgm:t>
    </dgm:pt>
    <dgm:pt modelId="{6EEB52C9-C83A-4A19-8CB6-6D12C37F5D09}" type="parTrans" cxnId="{183C2E60-47B6-42E2-83C4-4A510C733CAE}">
      <dgm:prSet/>
      <dgm:spPr/>
      <dgm:t>
        <a:bodyPr/>
        <a:lstStyle/>
        <a:p>
          <a:endParaRPr lang="sv-SE"/>
        </a:p>
      </dgm:t>
    </dgm:pt>
    <dgm:pt modelId="{E8C33FCB-D25D-45D2-95D2-21E498E41727}" type="sibTrans" cxnId="{183C2E60-47B6-42E2-83C4-4A510C733CAE}">
      <dgm:prSet/>
      <dgm:spPr/>
      <dgm:t>
        <a:bodyPr/>
        <a:lstStyle/>
        <a:p>
          <a:endParaRPr lang="sv-SE"/>
        </a:p>
      </dgm:t>
    </dgm:pt>
    <dgm:pt modelId="{901C6BC1-C042-461F-A20A-1F40C79305B0}">
      <dgm:prSet phldrT="[Text]"/>
      <dgm:spPr>
        <a:solidFill>
          <a:schemeClr val="accent5"/>
        </a:solidFill>
        <a:ln>
          <a:solidFill>
            <a:schemeClr val="accent2"/>
          </a:solidFill>
        </a:ln>
      </dgm:spPr>
      <dgm:t>
        <a:bodyPr/>
        <a:lstStyle/>
        <a:p>
          <a:r>
            <a:rPr lang="sv-SE" dirty="0"/>
            <a:t>Träna och befästa</a:t>
          </a:r>
        </a:p>
      </dgm:t>
    </dgm:pt>
    <dgm:pt modelId="{AEC775C0-9F6F-46E9-A1F5-E4373E737B1F}" type="parTrans" cxnId="{9FAFA83B-3A38-411D-BAF1-D1D8FEA9B1B7}">
      <dgm:prSet/>
      <dgm:spPr/>
      <dgm:t>
        <a:bodyPr/>
        <a:lstStyle/>
        <a:p>
          <a:endParaRPr lang="sv-SE"/>
        </a:p>
      </dgm:t>
    </dgm:pt>
    <dgm:pt modelId="{56325F8E-A84F-43D6-9237-2A63614EB30C}" type="sibTrans" cxnId="{9FAFA83B-3A38-411D-BAF1-D1D8FEA9B1B7}">
      <dgm:prSet/>
      <dgm:spPr/>
      <dgm:t>
        <a:bodyPr/>
        <a:lstStyle/>
        <a:p>
          <a:endParaRPr lang="sv-SE"/>
        </a:p>
      </dgm:t>
    </dgm:pt>
    <dgm:pt modelId="{B4E96A4E-DAC2-415A-B506-F250BE10A500}">
      <dgm:prSet phldrT="[Text]"/>
      <dgm:spPr>
        <a:solidFill>
          <a:schemeClr val="accent5"/>
        </a:solidFill>
      </dgm:spPr>
      <dgm:t>
        <a:bodyPr/>
        <a:lstStyle/>
        <a:p>
          <a:r>
            <a:rPr lang="sv-SE" dirty="0"/>
            <a:t>Visa</a:t>
          </a:r>
        </a:p>
      </dgm:t>
    </dgm:pt>
    <dgm:pt modelId="{974003FA-7B0F-4711-88CC-41DC7A2F796E}" type="parTrans" cxnId="{84B89034-F6F9-401C-950E-1C24189A7527}">
      <dgm:prSet/>
      <dgm:spPr/>
      <dgm:t>
        <a:bodyPr/>
        <a:lstStyle/>
        <a:p>
          <a:endParaRPr lang="sv-SE"/>
        </a:p>
      </dgm:t>
    </dgm:pt>
    <dgm:pt modelId="{AE2C0CCF-2DC0-4C76-A0EB-DDDCFA71493C}" type="sibTrans" cxnId="{84B89034-F6F9-401C-950E-1C24189A7527}">
      <dgm:prSet/>
      <dgm:spPr/>
      <dgm:t>
        <a:bodyPr/>
        <a:lstStyle/>
        <a:p>
          <a:endParaRPr lang="sv-SE"/>
        </a:p>
      </dgm:t>
    </dgm:pt>
    <dgm:pt modelId="{54B77CA5-CCF6-40AA-AC83-8363D0A7CDE5}" type="pres">
      <dgm:prSet presAssocID="{F7FCEB30-58E9-4618-B7BD-50A693C79A0E}" presName="Name0" presStyleCnt="0">
        <dgm:presLayoutVars>
          <dgm:dir/>
          <dgm:resizeHandles val="exact"/>
        </dgm:presLayoutVars>
      </dgm:prSet>
      <dgm:spPr/>
    </dgm:pt>
    <dgm:pt modelId="{64FD9630-0803-4E78-8179-E4669A9FAE7C}" type="pres">
      <dgm:prSet presAssocID="{F912F958-9E5B-4161-BE29-3E29E50D65D3}" presName="node" presStyleLbl="node1" presStyleIdx="0" presStyleCnt="3">
        <dgm:presLayoutVars>
          <dgm:bulletEnabled val="1"/>
        </dgm:presLayoutVars>
      </dgm:prSet>
      <dgm:spPr/>
    </dgm:pt>
    <dgm:pt modelId="{4D1E0CCF-7B62-439E-AE14-177E90D0EC31}" type="pres">
      <dgm:prSet presAssocID="{E8C33FCB-D25D-45D2-95D2-21E498E41727}" presName="sibTrans" presStyleLbl="sibTrans2D1" presStyleIdx="0" presStyleCnt="2"/>
      <dgm:spPr/>
    </dgm:pt>
    <dgm:pt modelId="{A144AC2B-8957-4C84-850E-8B5424299DF5}" type="pres">
      <dgm:prSet presAssocID="{E8C33FCB-D25D-45D2-95D2-21E498E41727}" presName="connectorText" presStyleLbl="sibTrans2D1" presStyleIdx="0" presStyleCnt="2"/>
      <dgm:spPr/>
    </dgm:pt>
    <dgm:pt modelId="{ADE5A1B3-9406-40D2-895C-D7B9714E7B05}" type="pres">
      <dgm:prSet presAssocID="{901C6BC1-C042-461F-A20A-1F40C79305B0}" presName="node" presStyleLbl="node1" presStyleIdx="1" presStyleCnt="3">
        <dgm:presLayoutVars>
          <dgm:bulletEnabled val="1"/>
        </dgm:presLayoutVars>
      </dgm:prSet>
      <dgm:spPr/>
    </dgm:pt>
    <dgm:pt modelId="{813349B2-645F-4460-AAD4-D78FDAEE00A3}" type="pres">
      <dgm:prSet presAssocID="{56325F8E-A84F-43D6-9237-2A63614EB30C}" presName="sibTrans" presStyleLbl="sibTrans2D1" presStyleIdx="1" presStyleCnt="2"/>
      <dgm:spPr/>
    </dgm:pt>
    <dgm:pt modelId="{B68B62C2-7CFF-4356-AAB6-2E4C29D7379B}" type="pres">
      <dgm:prSet presAssocID="{56325F8E-A84F-43D6-9237-2A63614EB30C}" presName="connectorText" presStyleLbl="sibTrans2D1" presStyleIdx="1" presStyleCnt="2"/>
      <dgm:spPr/>
    </dgm:pt>
    <dgm:pt modelId="{A64058BE-5B3A-404F-AB3A-74CC4644D12F}" type="pres">
      <dgm:prSet presAssocID="{B4E96A4E-DAC2-415A-B506-F250BE10A500}" presName="node" presStyleLbl="node1" presStyleIdx="2" presStyleCnt="3">
        <dgm:presLayoutVars>
          <dgm:bulletEnabled val="1"/>
        </dgm:presLayoutVars>
      </dgm:prSet>
      <dgm:spPr/>
    </dgm:pt>
  </dgm:ptLst>
  <dgm:cxnLst>
    <dgm:cxn modelId="{2B724614-9911-4276-B0BB-833883BDF713}" type="presOf" srcId="{56325F8E-A84F-43D6-9237-2A63614EB30C}" destId="{B68B62C2-7CFF-4356-AAB6-2E4C29D7379B}" srcOrd="1" destOrd="0" presId="urn:microsoft.com/office/officeart/2005/8/layout/process1"/>
    <dgm:cxn modelId="{84B89034-F6F9-401C-950E-1C24189A7527}" srcId="{F7FCEB30-58E9-4618-B7BD-50A693C79A0E}" destId="{B4E96A4E-DAC2-415A-B506-F250BE10A500}" srcOrd="2" destOrd="0" parTransId="{974003FA-7B0F-4711-88CC-41DC7A2F796E}" sibTransId="{AE2C0CCF-2DC0-4C76-A0EB-DDDCFA71493C}"/>
    <dgm:cxn modelId="{9FAFA83B-3A38-411D-BAF1-D1D8FEA9B1B7}" srcId="{F7FCEB30-58E9-4618-B7BD-50A693C79A0E}" destId="{901C6BC1-C042-461F-A20A-1F40C79305B0}" srcOrd="1" destOrd="0" parTransId="{AEC775C0-9F6F-46E9-A1F5-E4373E737B1F}" sibTransId="{56325F8E-A84F-43D6-9237-2A63614EB30C}"/>
    <dgm:cxn modelId="{E67D4D5E-6B92-418F-AD9C-1CE56584AD9A}" type="presOf" srcId="{E8C33FCB-D25D-45D2-95D2-21E498E41727}" destId="{4D1E0CCF-7B62-439E-AE14-177E90D0EC31}" srcOrd="0" destOrd="0" presId="urn:microsoft.com/office/officeart/2005/8/layout/process1"/>
    <dgm:cxn modelId="{183C2E60-47B6-42E2-83C4-4A510C733CAE}" srcId="{F7FCEB30-58E9-4618-B7BD-50A693C79A0E}" destId="{F912F958-9E5B-4161-BE29-3E29E50D65D3}" srcOrd="0" destOrd="0" parTransId="{6EEB52C9-C83A-4A19-8CB6-6D12C37F5D09}" sibTransId="{E8C33FCB-D25D-45D2-95D2-21E498E41727}"/>
    <dgm:cxn modelId="{8A975766-846D-4134-BEF3-22C024A38C18}" type="presOf" srcId="{56325F8E-A84F-43D6-9237-2A63614EB30C}" destId="{813349B2-645F-4460-AAD4-D78FDAEE00A3}" srcOrd="0" destOrd="0" presId="urn:microsoft.com/office/officeart/2005/8/layout/process1"/>
    <dgm:cxn modelId="{C4F31584-69A2-4D32-BA35-858C1A2CCCAD}" type="presOf" srcId="{B4E96A4E-DAC2-415A-B506-F250BE10A500}" destId="{A64058BE-5B3A-404F-AB3A-74CC4644D12F}" srcOrd="0" destOrd="0" presId="urn:microsoft.com/office/officeart/2005/8/layout/process1"/>
    <dgm:cxn modelId="{E5F37C8D-1E9D-4A69-BEEE-D8F7449797D8}" type="presOf" srcId="{F7FCEB30-58E9-4618-B7BD-50A693C79A0E}" destId="{54B77CA5-CCF6-40AA-AC83-8363D0A7CDE5}" srcOrd="0" destOrd="0" presId="urn:microsoft.com/office/officeart/2005/8/layout/process1"/>
    <dgm:cxn modelId="{99CB10BA-70CC-4749-B6B7-EA92BBF62BE6}" type="presOf" srcId="{901C6BC1-C042-461F-A20A-1F40C79305B0}" destId="{ADE5A1B3-9406-40D2-895C-D7B9714E7B05}" srcOrd="0" destOrd="0" presId="urn:microsoft.com/office/officeart/2005/8/layout/process1"/>
    <dgm:cxn modelId="{339D5EE6-F7E8-4A2B-98DC-1996175B8F36}" type="presOf" srcId="{E8C33FCB-D25D-45D2-95D2-21E498E41727}" destId="{A144AC2B-8957-4C84-850E-8B5424299DF5}" srcOrd="1" destOrd="0" presId="urn:microsoft.com/office/officeart/2005/8/layout/process1"/>
    <dgm:cxn modelId="{EC556CFC-93CA-4D2D-8360-612948202190}" type="presOf" srcId="{F912F958-9E5B-4161-BE29-3E29E50D65D3}" destId="{64FD9630-0803-4E78-8179-E4669A9FAE7C}" srcOrd="0" destOrd="0" presId="urn:microsoft.com/office/officeart/2005/8/layout/process1"/>
    <dgm:cxn modelId="{0FB0BE23-0CFB-4B10-9427-166A8EADFC09}" type="presParOf" srcId="{54B77CA5-CCF6-40AA-AC83-8363D0A7CDE5}" destId="{64FD9630-0803-4E78-8179-E4669A9FAE7C}" srcOrd="0" destOrd="0" presId="urn:microsoft.com/office/officeart/2005/8/layout/process1"/>
    <dgm:cxn modelId="{80BBED8A-8AAD-4E16-BCB0-6A93C7D9F7AC}" type="presParOf" srcId="{54B77CA5-CCF6-40AA-AC83-8363D0A7CDE5}" destId="{4D1E0CCF-7B62-439E-AE14-177E90D0EC31}" srcOrd="1" destOrd="0" presId="urn:microsoft.com/office/officeart/2005/8/layout/process1"/>
    <dgm:cxn modelId="{EC1107F6-500C-4B65-A513-05643F34E1AF}" type="presParOf" srcId="{4D1E0CCF-7B62-439E-AE14-177E90D0EC31}" destId="{A144AC2B-8957-4C84-850E-8B5424299DF5}" srcOrd="0" destOrd="0" presId="urn:microsoft.com/office/officeart/2005/8/layout/process1"/>
    <dgm:cxn modelId="{4CDF4FC3-CE90-4D76-AD2C-28BDF48F2E0D}" type="presParOf" srcId="{54B77CA5-CCF6-40AA-AC83-8363D0A7CDE5}" destId="{ADE5A1B3-9406-40D2-895C-D7B9714E7B05}" srcOrd="2" destOrd="0" presId="urn:microsoft.com/office/officeart/2005/8/layout/process1"/>
    <dgm:cxn modelId="{D4DE8AD7-8512-40E2-804E-3823352B8C8E}" type="presParOf" srcId="{54B77CA5-CCF6-40AA-AC83-8363D0A7CDE5}" destId="{813349B2-645F-4460-AAD4-D78FDAEE00A3}" srcOrd="3" destOrd="0" presId="urn:microsoft.com/office/officeart/2005/8/layout/process1"/>
    <dgm:cxn modelId="{590A4AB8-5E00-45CA-A42D-A6C0C2CCBE62}" type="presParOf" srcId="{813349B2-645F-4460-AAD4-D78FDAEE00A3}" destId="{B68B62C2-7CFF-4356-AAB6-2E4C29D7379B}" srcOrd="0" destOrd="0" presId="urn:microsoft.com/office/officeart/2005/8/layout/process1"/>
    <dgm:cxn modelId="{28866537-F637-45DF-BB48-E5F03453D883}" type="presParOf" srcId="{54B77CA5-CCF6-40AA-AC83-8363D0A7CDE5}" destId="{A64058BE-5B3A-404F-AB3A-74CC4644D1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961B8-67C6-4AFA-9C5B-AD5ED4274C1D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Kontinuerlig</a:t>
          </a:r>
        </a:p>
      </dsp:txBody>
      <dsp:txXfrm>
        <a:off x="48005" y="105726"/>
        <a:ext cx="6167630" cy="887374"/>
      </dsp:txXfrm>
    </dsp:sp>
    <dsp:sp modelId="{C9EAA79B-34A2-4182-A2D4-00C0465FEE52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Planerad</a:t>
          </a:r>
        </a:p>
      </dsp:txBody>
      <dsp:txXfrm>
        <a:off x="48005" y="1207191"/>
        <a:ext cx="6167630" cy="887374"/>
      </dsp:txXfrm>
    </dsp:sp>
    <dsp:sp modelId="{6D3B0FF8-8385-475F-A112-99BE7792B410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Strukturerad</a:t>
          </a:r>
        </a:p>
      </dsp:txBody>
      <dsp:txXfrm>
        <a:off x="48005" y="2308656"/>
        <a:ext cx="6167630" cy="887374"/>
      </dsp:txXfrm>
    </dsp:sp>
    <dsp:sp modelId="{D3DEC8E4-B7CD-446B-B440-8E3EE91150EB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Ledd av…..</a:t>
          </a:r>
        </a:p>
      </dsp:txBody>
      <dsp:txXfrm>
        <a:off x="48005" y="3410121"/>
        <a:ext cx="6167630" cy="887374"/>
      </dsp:txXfrm>
    </dsp:sp>
    <dsp:sp modelId="{5CFEB7B7-D78A-4555-9829-2CA08AD2EBD3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Skapa skav</a:t>
          </a:r>
        </a:p>
      </dsp:txBody>
      <dsp:txXfrm>
        <a:off x="48005" y="4511586"/>
        <a:ext cx="616763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D9630-0803-4E78-8179-E4669A9FAE7C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dirty="0"/>
            <a:t>Inhämta</a:t>
          </a:r>
        </a:p>
      </dsp:txBody>
      <dsp:txXfrm>
        <a:off x="44665" y="2106299"/>
        <a:ext cx="2060143" cy="1206068"/>
      </dsp:txXfrm>
    </dsp:sp>
    <dsp:sp modelId="{4D1E0CCF-7B62-439E-AE14-177E90D0EC31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2355850" y="2550475"/>
        <a:ext cx="316861" cy="317716"/>
      </dsp:txXfrm>
    </dsp:sp>
    <dsp:sp modelId="{ADE5A1B3-9406-40D2-895C-D7B9714E7B05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dirty="0"/>
            <a:t>Träna och befästa</a:t>
          </a:r>
        </a:p>
      </dsp:txBody>
      <dsp:txXfrm>
        <a:off x="3033928" y="2106299"/>
        <a:ext cx="2060143" cy="1206068"/>
      </dsp:txXfrm>
    </dsp:sp>
    <dsp:sp modelId="{813349B2-645F-4460-AAD4-D78FDAEE00A3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5345112" y="2550475"/>
        <a:ext cx="316861" cy="317716"/>
      </dsp:txXfrm>
    </dsp:sp>
    <dsp:sp modelId="{A64058BE-5B3A-404F-AB3A-74CC4644D12F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dirty="0"/>
            <a:t>Visa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756F-239E-484A-B32D-3B73F29AC1DF}" type="datetimeFigureOut">
              <a:rPr lang="sv-SE" smtClean="0"/>
              <a:t>2022-10-17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A864-6F98-4632-BB8C-6CF17A55D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77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72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65C2F6-0A05-FBE8-9165-08604FC0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D378B5-C721-719A-A3EF-9C1221CF8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682F3C-1F89-B61C-4063-649B52E7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6E4-4412-4EA8-89D4-76C4A1C9F950}" type="datetime1">
              <a:rPr lang="sv-SE" smtClean="0"/>
              <a:t>2022-10-17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665901-6780-13EC-EE76-BB85AB18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643D7F-C362-221B-B592-DB6B0DD6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9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66B09F-5C99-308C-140A-7E8B7ED8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79E1877-2927-FF30-9C1E-F416ED9E0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31BD0F-FC26-9027-3BEB-2F0C5DA9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4E4-3897-4003-BC93-1570BEFB3D57}" type="datetime1">
              <a:rPr lang="sv-SE" smtClean="0"/>
              <a:t>2022-10-17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AE4C80-3497-CBA3-B8DF-5F2EF732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FE189C-DDAB-6568-51B0-B8C94C6A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59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2594BEB-C774-128E-CB2D-2A7AA33F8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3D2E31-E1C1-F3E0-9730-E6B9A0E6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E50EA-49BA-D3F8-2168-CD16FCA6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6288-670A-4AEA-A956-DC474A87DA67}" type="datetime1">
              <a:rPr lang="sv-SE" smtClean="0"/>
              <a:t>2022-10-17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E7F8F7-C1E0-9BC9-4C5E-8AEF7958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5878C7-4B1A-4124-BFA7-706F74DF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75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208755-7084-1BBE-C48D-35D8B583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E8E333-CAEF-B19E-69B7-187707037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031827-3FE8-3177-7787-A64693E2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F6EB-46BC-4117-BB9B-CF3B3A6E3C6D}" type="datetime1">
              <a:rPr lang="sv-SE" smtClean="0"/>
              <a:t>2022-10-17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40DA95-0713-FAD9-FEFC-A9323FCA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193FB3-AAB7-A768-6997-368917E4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8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051C6-4FBD-ADC7-4380-7D3FCA6B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E35D60-9F7A-65B9-541F-93667D76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A9884-2335-DB7C-4F69-B7D87E29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F9C7-7D33-477F-9D4B-74A6C4EDDCD5}" type="datetime1">
              <a:rPr lang="sv-SE" smtClean="0"/>
              <a:t>2022-10-17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60583F-E762-19E8-CAC0-91E9FE66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507E3B-01C7-D3AB-DAD1-CCFD02C8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36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F8B2A9-BF63-C465-649E-4AB7D583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B124B0-2A9C-DEE3-F95C-FF4144443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80F010E-8BEB-54C9-2E26-F8C83CFAB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DF3809-4388-3F53-71DA-AB6126B8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3BC4-302B-4228-AA6D-404F9319A806}" type="datetime1">
              <a:rPr lang="sv-SE" smtClean="0"/>
              <a:t>2022-10-17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293371-C92A-9D2F-E09D-1CB763B3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DAFA11C-3714-F1D3-DD84-410713E5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62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5D49B-AA86-9652-1F70-93D6D761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856082-5ED3-C71C-67DC-5E57AFC3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317828-BBDF-9ABF-8BA4-021891B0A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EF98E27-0884-CEC1-B27B-EF7720B83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57BEA2B-7E88-6789-07AF-6353FB58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127BF5-0935-922D-FFD2-B1C57D5F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1C8-77FD-4134-AB75-F58F8F1BF7F7}" type="datetime1">
              <a:rPr lang="sv-SE" smtClean="0"/>
              <a:t>2022-10-17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4499BC-F958-0746-34E6-AEA89ACB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C61B21-0952-1E7E-0599-C8420E53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49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D5016E-1BAD-4F9A-8F31-E2B5F3E8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5843A39-8998-3360-4B3C-B9CC25E2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B3C8-9E95-40BC-8879-17E69E7A119E}" type="datetime1">
              <a:rPr lang="sv-SE" smtClean="0"/>
              <a:t>2022-10-17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01B697-E35C-5919-A770-80D27E0C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C94510-591C-7DCF-D97D-AD892F5D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90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6D77837-CA39-6CDA-984C-5F643726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48F1-A9C7-45D7-B19A-A0A1A5D4630F}" type="datetime1">
              <a:rPr lang="sv-SE" smtClean="0"/>
              <a:t>2022-10-17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1FFED72-19A2-0C03-1B2F-400532F0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D43CD1-9F15-4557-6592-F7E2FA2E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68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E1237F-F3F8-F3E6-C6AA-C0C2F790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0AFE66-89CC-7271-FA1F-775DDD2F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2C25DF-34E3-5D17-88ED-D1F86C9D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51DCFD-1D69-326C-8DD1-CD0773EC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EEB-41DE-4BBB-A291-F2110F652936}" type="datetime1">
              <a:rPr lang="sv-SE" smtClean="0"/>
              <a:t>2022-10-17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69A474-485F-A4CC-F941-64C73CC6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3A27CC-C6DF-93AC-4D4D-F8F8C79F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14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7EE7B-A06B-5D03-9281-B8D9722C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2C5656F-86DE-D5D1-A8A7-40904BF95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4C54BC-738F-B724-A64C-0B44FEBD5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E3BA7A-B69A-C0B4-0C51-FA90CF4F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9F07-11D0-47DB-ABC2-33441ABEA71F}" type="datetime1">
              <a:rPr lang="sv-SE" smtClean="0"/>
              <a:t>2022-10-17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9F69A0-D248-FEA1-69AB-938F40F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www.joannalundin.se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4B6BF7-A66F-4ABF-1E51-19DEE1F0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84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F1FB1A6-3D01-5410-0B54-BE88B33E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42C759-3391-007B-77D0-8570E699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633EAB-29AF-9069-152C-7FC962E1C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4735-CE60-486B-9D73-36B2281B5BCD}" type="datetime1">
              <a:rPr lang="sv-SE" smtClean="0"/>
              <a:t>2022-10-17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A8E11F-53B1-0551-54FE-A9F0645A3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www.joannalundin.se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C5C82B-C5F4-5448-D061-F86894A36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A788-2D5C-4655-A2C7-474F8324C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67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vägg, glasögon, har på sig&#10;&#10;Automatiskt genererad beskrivning">
            <a:extLst>
              <a:ext uri="{FF2B5EF4-FFF2-40B4-BE49-F238E27FC236}">
                <a16:creationId xmlns:a16="http://schemas.microsoft.com/office/drawing/2014/main" id="{56235974-849E-4D86-9D42-895323248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574040"/>
            <a:ext cx="3535680" cy="2357120"/>
          </a:xfrm>
          <a:prstGeom prst="rect">
            <a:avLst/>
          </a:prstGeom>
          <a:ln w="206375">
            <a:solidFill>
              <a:schemeClr val="accent5"/>
            </a:solidFill>
          </a:ln>
          <a:effectLst>
            <a:softEdge rad="3175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594BF0-B95D-4217-ADCF-4D09A6C5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8396"/>
            <a:ext cx="1877092" cy="23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tt lärande som fungerar - 9789144127132 | Studentlitteratur">
            <a:extLst>
              <a:ext uri="{FF2B5EF4-FFF2-40B4-BE49-F238E27FC236}">
                <a16:creationId xmlns:a16="http://schemas.microsoft.com/office/drawing/2014/main" id="{518B8A3A-30ED-49E1-BE25-4AD58085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16" y="648396"/>
            <a:ext cx="1850611" cy="23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D6BAB86-4B0B-4F75-A24E-302AA94A843E}"/>
              </a:ext>
            </a:extLst>
          </p:cNvPr>
          <p:cNvSpPr txBox="1"/>
          <p:nvPr/>
        </p:nvSpPr>
        <p:spPr>
          <a:xfrm>
            <a:off x="304800" y="3429000"/>
            <a:ext cx="4043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haroni" panose="02010803020104030203" pitchFamily="2" charset="-79"/>
                <a:cs typeface="Aharoni" panose="02010803020104030203" pitchFamily="2" charset="-79"/>
              </a:rPr>
              <a:t>Joanna Lundin</a:t>
            </a:r>
          </a:p>
          <a:p>
            <a:pPr algn="ctr"/>
            <a:r>
              <a:rPr lang="sv-SE" sz="2800" dirty="0">
                <a:latin typeface="Aharoni" panose="02010803020104030203" pitchFamily="2" charset="-79"/>
                <a:cs typeface="Aharoni" panose="02010803020104030203" pitchFamily="2" charset="-79"/>
              </a:rPr>
              <a:t>Lärare, föreläsare, författare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C12A7D-2A27-4DA5-9332-E81C8C751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125753"/>
            <a:ext cx="372164" cy="37216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49A898E-D67B-4E86-82C6-3403DEADA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679452"/>
            <a:ext cx="372164" cy="37216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E99BBC6-C6D9-4B28-A089-A92C403EB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85" y="6233151"/>
            <a:ext cx="372164" cy="37216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10C4AF32-0448-4AAE-B141-EFD0EA0D148F}"/>
              </a:ext>
            </a:extLst>
          </p:cNvPr>
          <p:cNvSpPr txBox="1"/>
          <p:nvPr/>
        </p:nvSpPr>
        <p:spPr>
          <a:xfrm>
            <a:off x="802640" y="5149242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1" dirty="0">
                <a:latin typeface="Helvetica" pitchFamily="2" charset="0"/>
              </a:rPr>
              <a:t>Hemsida: </a:t>
            </a:r>
            <a:r>
              <a:rPr lang="sv-SE" sz="1800" dirty="0">
                <a:latin typeface="Helvetica" pitchFamily="2" charset="0"/>
              </a:rPr>
              <a:t>www.joannalundin.se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895B47C-DF02-4DAF-9DE9-F3548B73987A}"/>
              </a:ext>
            </a:extLst>
          </p:cNvPr>
          <p:cNvSpPr txBox="1"/>
          <p:nvPr/>
        </p:nvSpPr>
        <p:spPr>
          <a:xfrm>
            <a:off x="819816" y="5695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latin typeface="Helvetica" pitchFamily="2" charset="0"/>
              </a:rPr>
              <a:t>Instagram:</a:t>
            </a:r>
            <a:r>
              <a:rPr lang="sv-SE" dirty="0">
                <a:latin typeface="Helvetica" pitchFamily="2" charset="0"/>
              </a:rPr>
              <a:t> @joannalundin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C9151D8-3C3A-4953-A325-37F12E385786}"/>
              </a:ext>
            </a:extLst>
          </p:cNvPr>
          <p:cNvSpPr txBox="1"/>
          <p:nvPr/>
        </p:nvSpPr>
        <p:spPr>
          <a:xfrm>
            <a:off x="819816" y="62331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1" dirty="0">
                <a:latin typeface="Helvetica" pitchFamily="2" charset="0"/>
              </a:rPr>
              <a:t>Facebook: </a:t>
            </a:r>
            <a:r>
              <a:rPr lang="sv-SE" sz="1800" dirty="0" err="1">
                <a:latin typeface="Helvetica" pitchFamily="2" charset="0"/>
              </a:rPr>
              <a:t>Skolkraft</a:t>
            </a:r>
            <a:r>
              <a:rPr lang="sv-SE" sz="1800" dirty="0">
                <a:latin typeface="Helvetica" pitchFamily="2" charset="0"/>
              </a:rPr>
              <a:t> Joanna Lundin</a:t>
            </a:r>
          </a:p>
        </p:txBody>
      </p:sp>
      <p:pic>
        <p:nvPicPr>
          <p:cNvPr id="1026" name="Picture 2" descr="Öppna fotot">
            <a:extLst>
              <a:ext uri="{FF2B5EF4-FFF2-40B4-BE49-F238E27FC236}">
                <a16:creationId xmlns:a16="http://schemas.microsoft.com/office/drawing/2014/main" id="{2E99BB7D-F631-4C6F-AA53-1D6C115BD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22442" r="12987" b="8720"/>
          <a:stretch/>
        </p:blipFill>
        <p:spPr bwMode="auto">
          <a:xfrm>
            <a:off x="7162800" y="5425440"/>
            <a:ext cx="2672080" cy="13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7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A53A-859C-483F-BF86-27CD4F0C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2789480"/>
          </a:xfrm>
        </p:spPr>
        <p:txBody>
          <a:bodyPr anchor="b">
            <a:normAutofit/>
          </a:bodyPr>
          <a:lstStyle/>
          <a:p>
            <a:r>
              <a:rPr lang="sv-SE" sz="5400" dirty="0"/>
              <a:t>Vi hjälps åt!</a:t>
            </a:r>
          </a:p>
        </p:txBody>
      </p:sp>
      <p:pic>
        <p:nvPicPr>
          <p:cNvPr id="1028" name="Picture 4" descr="Tillsammans 2 - Genuin Resurs">
            <a:extLst>
              <a:ext uri="{FF2B5EF4-FFF2-40B4-BE49-F238E27FC236}">
                <a16:creationId xmlns:a16="http://schemas.microsoft.com/office/drawing/2014/main" id="{C381A62C-9683-40B9-ABE5-D327C0D8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54082"/>
            <a:ext cx="6903720" cy="49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7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909DA-CF2F-4161-B79E-16293C89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24" y="4081486"/>
            <a:ext cx="10464734" cy="131415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Vårt viktigaste arbetsverktyg (!?)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03247D-2EA1-4E11-86A2-4AD9DA29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81" y="5567363"/>
            <a:ext cx="10512421" cy="55718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Nyfikenhet!</a:t>
            </a:r>
          </a:p>
        </p:txBody>
      </p:sp>
      <p:pic>
        <p:nvPicPr>
          <p:cNvPr id="1026" name="Picture 2" descr="Adorable Curious Human Brain with Glasses Solving Riddles Surrounded by  Questions and Interrogation Points. Cartoon Stock Vector - Illustration of  curious, glasses: 124865055">
            <a:extLst>
              <a:ext uri="{FF2B5EF4-FFF2-40B4-BE49-F238E27FC236}">
                <a16:creationId xmlns:a16="http://schemas.microsoft.com/office/drawing/2014/main" id="{64D67F1E-21D2-4FAD-A0B7-36F930D5A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" r="1" b="18140"/>
          <a:stretch/>
        </p:blipFill>
        <p:spPr bwMode="auto">
          <a:xfrm>
            <a:off x="2733778" y="166651"/>
            <a:ext cx="6777732" cy="37336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7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B47D7E-20B0-461F-9375-78435926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582D25"/>
                </a:solidFill>
              </a:rPr>
              <a:t>En miljö för utveckling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2C0119-6516-470F-8C2D-9361EAEC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r>
              <a:rPr lang="sv-SE" sz="2200" dirty="0">
                <a:solidFill>
                  <a:srgbClr val="582D25"/>
                </a:solidFill>
              </a:rPr>
              <a:t>Kognitiva bias</a:t>
            </a:r>
          </a:p>
          <a:p>
            <a:r>
              <a:rPr lang="sv-SE" sz="2200" dirty="0">
                <a:solidFill>
                  <a:srgbClr val="582D25"/>
                </a:solidFill>
              </a:rPr>
              <a:t>Reflekterande frågor/kritiska vänner</a:t>
            </a:r>
          </a:p>
          <a:p>
            <a:r>
              <a:rPr lang="sv-SE" sz="2200" dirty="0">
                <a:solidFill>
                  <a:srgbClr val="582D25"/>
                </a:solidFill>
              </a:rPr>
              <a:t>Pågående process</a:t>
            </a:r>
          </a:p>
          <a:p>
            <a:r>
              <a:rPr lang="sv-SE" sz="2200" dirty="0">
                <a:solidFill>
                  <a:srgbClr val="582D25"/>
                </a:solidFill>
              </a:rPr>
              <a:t>Allas ansvar och skyldighet</a:t>
            </a:r>
          </a:p>
          <a:p>
            <a:r>
              <a:rPr lang="sv-SE" sz="2200" dirty="0">
                <a:solidFill>
                  <a:srgbClr val="582D25"/>
                </a:solidFill>
              </a:rPr>
              <a:t>Det livslånga lärandet</a:t>
            </a:r>
          </a:p>
          <a:p>
            <a:pPr marL="0" indent="0">
              <a:buNone/>
            </a:pPr>
            <a:endParaRPr lang="sv-SE" sz="2200" dirty="0">
              <a:solidFill>
                <a:srgbClr val="582D25"/>
              </a:solidFill>
            </a:endParaRPr>
          </a:p>
          <a:p>
            <a:pPr marL="0" indent="0">
              <a:buNone/>
            </a:pPr>
            <a:r>
              <a:rPr lang="sv-SE" sz="2200" dirty="0">
                <a:solidFill>
                  <a:srgbClr val="582D25"/>
                </a:solidFill>
              </a:rPr>
              <a:t>Boktips:</a:t>
            </a:r>
          </a:p>
          <a:p>
            <a:pPr marL="0" indent="0">
              <a:buNone/>
            </a:pPr>
            <a:r>
              <a:rPr lang="sv-SE" sz="2200" dirty="0">
                <a:solidFill>
                  <a:srgbClr val="582D25"/>
                </a:solidFill>
              </a:rPr>
              <a:t>Professionsutveckling </a:t>
            </a:r>
          </a:p>
          <a:p>
            <a:pPr marL="0" indent="0">
              <a:buNone/>
            </a:pPr>
            <a:r>
              <a:rPr lang="sv-SE" sz="2200" dirty="0">
                <a:solidFill>
                  <a:srgbClr val="582D25"/>
                </a:solidFill>
              </a:rPr>
              <a:t>och kollegialt lärande.</a:t>
            </a:r>
          </a:p>
          <a:p>
            <a:endParaRPr lang="sv-SE" sz="2200" dirty="0">
              <a:solidFill>
                <a:srgbClr val="582D25"/>
              </a:solidFill>
            </a:endParaRPr>
          </a:p>
          <a:p>
            <a:endParaRPr lang="sv-SE" sz="2200" dirty="0">
              <a:solidFill>
                <a:srgbClr val="582D25"/>
              </a:solidFill>
            </a:endParaRPr>
          </a:p>
        </p:txBody>
      </p:sp>
      <p:pic>
        <p:nvPicPr>
          <p:cNvPr id="1034" name="Picture 10" descr="Professionsutveckling och kollegialt lärande : framgångsstrategier och utvecklande motstånd (häftad)">
            <a:extLst>
              <a:ext uri="{FF2B5EF4-FFF2-40B4-BE49-F238E27FC236}">
                <a16:creationId xmlns:a16="http://schemas.microsoft.com/office/drawing/2014/main" id="{CE484D87-C70E-48DC-A4D3-1056D4FD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064"/>
          <a:stretch/>
        </p:blipFill>
        <p:spPr bwMode="auto">
          <a:xfrm>
            <a:off x="7523826" y="862763"/>
            <a:ext cx="3788081" cy="51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0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4DCADF-FF80-4C06-8123-EF01BEA0643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52064" y="1162049"/>
            <a:ext cx="1638104" cy="4816475"/>
          </a:xfrm>
          <a:ln w="57150">
            <a:solidFill>
              <a:schemeClr val="tx1"/>
            </a:solidFill>
          </a:ln>
        </p:spPr>
        <p:txBody>
          <a:bodyPr vert="horz" rtlCol="0" anchor="t">
            <a:noAutofit/>
          </a:bodyPr>
          <a:lstStyle/>
          <a:p>
            <a:pPr marL="0" indent="0" algn="ctr">
              <a:buNone/>
            </a:pPr>
            <a:r>
              <a:rPr lang="sv-SE" sz="6000" b="1" dirty="0"/>
              <a:t>H  </a:t>
            </a:r>
          </a:p>
          <a:p>
            <a:pPr marL="0" indent="0" algn="ctr">
              <a:buNone/>
            </a:pPr>
            <a:r>
              <a:rPr lang="sv-SE" sz="6000" b="1" dirty="0"/>
              <a:t>U </a:t>
            </a:r>
          </a:p>
          <a:p>
            <a:pPr marL="0" indent="0" algn="ctr">
              <a:buNone/>
            </a:pPr>
            <a:r>
              <a:rPr lang="sv-SE" sz="6000" b="1" dirty="0"/>
              <a:t>R</a:t>
            </a:r>
            <a:r>
              <a:rPr lang="sv-SE" sz="6000" dirty="0"/>
              <a:t> </a:t>
            </a:r>
          </a:p>
          <a:p>
            <a:pPr marL="0" indent="0" algn="ctr">
              <a:buNone/>
            </a:pPr>
            <a:r>
              <a:rPr lang="sv-SE" sz="6000" b="1" dirty="0"/>
              <a:t>R </a:t>
            </a:r>
          </a:p>
          <a:p>
            <a:pPr marL="0" indent="0" algn="ctr">
              <a:buNone/>
            </a:pPr>
            <a:r>
              <a:rPr lang="sv-SE" sz="6000" b="1" dirty="0"/>
              <a:t>A</a:t>
            </a:r>
            <a:endParaRPr lang="sv-SE" sz="60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4294967295"/>
          </p:nvPr>
        </p:nvSpPr>
        <p:spPr>
          <a:xfrm>
            <a:off x="8001833" y="2400958"/>
            <a:ext cx="2220839" cy="2643456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800" b="1" dirty="0"/>
              <a:t>H</a:t>
            </a:r>
            <a:r>
              <a:rPr lang="sv-SE" sz="2400" dirty="0"/>
              <a:t>andleda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b="1" dirty="0"/>
              <a:t>U</a:t>
            </a:r>
            <a:r>
              <a:rPr lang="sv-SE" sz="2400" dirty="0"/>
              <a:t>tvärdera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b="1" dirty="0"/>
              <a:t>R</a:t>
            </a:r>
            <a:r>
              <a:rPr lang="sv-SE" sz="2400" dirty="0"/>
              <a:t>eflektera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b="1" dirty="0"/>
              <a:t>R</a:t>
            </a:r>
            <a:r>
              <a:rPr lang="sv-SE" sz="2400" dirty="0"/>
              <a:t>esonera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b="1" dirty="0"/>
              <a:t>A</a:t>
            </a:r>
            <a:r>
              <a:rPr lang="sv-SE" sz="2400" dirty="0"/>
              <a:t>rbeta i team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163A31B-29B9-EB01-9976-8F388531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95" y="2079952"/>
            <a:ext cx="3285467" cy="32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224E9D-3CBA-4F69-B40B-9B6D7A0A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203"/>
            <a:ext cx="3374136" cy="1346200"/>
          </a:xfrm>
          <a:ln w="762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sv-SE" sz="4800" dirty="0"/>
              <a:t>Handledning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6A854199-6558-4806-A9B2-8C269FB558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99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9D526-DE82-421A-BB46-732ECD42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901283"/>
            <a:ext cx="3281669" cy="1346693"/>
          </a:xfrm>
          <a:ln w="762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sv-SE" sz="4000" dirty="0"/>
              <a:t>Utvärdering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004F10-4671-4446-AAEE-E97A2D7B3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408844"/>
            <a:ext cx="4878978" cy="36353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v-SE" sz="2000" dirty="0"/>
              <a:t>Hur utvärderar vi?</a:t>
            </a:r>
          </a:p>
          <a:p>
            <a:pPr algn="just">
              <a:lnSpc>
                <a:spcPct val="150000"/>
              </a:lnSpc>
            </a:pPr>
            <a:r>
              <a:rPr lang="sv-SE" sz="2000" dirty="0"/>
              <a:t>Vad utvärderar vi?</a:t>
            </a:r>
          </a:p>
          <a:p>
            <a:pPr algn="just">
              <a:lnSpc>
                <a:spcPct val="150000"/>
              </a:lnSpc>
            </a:pPr>
            <a:r>
              <a:rPr lang="sv-SE" sz="2000" dirty="0"/>
              <a:t>För vem utvärderar vi?</a:t>
            </a:r>
          </a:p>
          <a:p>
            <a:pPr algn="just">
              <a:lnSpc>
                <a:spcPct val="150000"/>
              </a:lnSpc>
            </a:pPr>
            <a:r>
              <a:rPr lang="sv-SE" sz="2000" dirty="0"/>
              <a:t>Hur använder vi resultatet?</a:t>
            </a:r>
          </a:p>
          <a:p>
            <a:pPr algn="just">
              <a:lnSpc>
                <a:spcPct val="150000"/>
              </a:lnSpc>
            </a:pPr>
            <a:r>
              <a:rPr lang="sv-SE" sz="2000" dirty="0"/>
              <a:t>Hur får vi med elevens röst?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2052" name="Picture 4" descr="Systematiskt kvalitetsarbete i skola och förskola - Skolverket">
            <a:extLst>
              <a:ext uri="{FF2B5EF4-FFF2-40B4-BE49-F238E27FC236}">
                <a16:creationId xmlns:a16="http://schemas.microsoft.com/office/drawing/2014/main" id="{05439F30-96B1-435A-AB3E-7EBE2C12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417" y="1092664"/>
            <a:ext cx="4738918" cy="3727449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7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64F66-A138-49A1-B6F5-F048B2B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406400"/>
            <a:ext cx="3031726" cy="2265680"/>
          </a:xfrm>
          <a:ln w="762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sv-SE" dirty="0"/>
              <a:t>Reflektera och </a:t>
            </a:r>
            <a:br>
              <a:rPr lang="sv-SE" dirty="0"/>
            </a:br>
            <a:r>
              <a:rPr lang="sv-SE" dirty="0"/>
              <a:t>resonera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31260A-C4AD-4FF8-B527-80413CFF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178" y="154112"/>
            <a:ext cx="6812621" cy="5687887"/>
          </a:xfrm>
        </p:spPr>
        <p:txBody>
          <a:bodyPr anchor="ctr">
            <a:normAutofit/>
          </a:bodyPr>
          <a:lstStyle/>
          <a:p>
            <a:r>
              <a:rPr lang="sv-SE" dirty="0"/>
              <a:t>Hur skapar vi skavet i våra samtal?</a:t>
            </a:r>
          </a:p>
          <a:p>
            <a:r>
              <a:rPr lang="sv-SE" dirty="0"/>
              <a:t>Kritiska vänner?</a:t>
            </a:r>
          </a:p>
          <a:p>
            <a:r>
              <a:rPr lang="sv-SE" dirty="0"/>
              <a:t>Får vi prova?</a:t>
            </a:r>
          </a:p>
          <a:p>
            <a:r>
              <a:rPr lang="sv-SE" dirty="0"/>
              <a:t>Får vi göra fel?</a:t>
            </a:r>
          </a:p>
          <a:p>
            <a:r>
              <a:rPr lang="sv-SE" dirty="0"/>
              <a:t>Hur högt i tak har vi?</a:t>
            </a:r>
          </a:p>
          <a:p>
            <a:r>
              <a:rPr lang="sv-SE" dirty="0"/>
              <a:t>Vad sitter i väggarna?</a:t>
            </a:r>
          </a:p>
          <a:p>
            <a:r>
              <a:rPr lang="sv-SE" dirty="0"/>
              <a:t>Får vi vara nöjda?</a:t>
            </a:r>
          </a:p>
        </p:txBody>
      </p:sp>
      <p:pic>
        <p:nvPicPr>
          <p:cNvPr id="15362" name="Picture 2" descr="Pin på Karin">
            <a:extLst>
              <a:ext uri="{FF2B5EF4-FFF2-40B4-BE49-F238E27FC236}">
                <a16:creationId xmlns:a16="http://schemas.microsoft.com/office/drawing/2014/main" id="{F46689D8-DF9D-42C3-902F-FB968A8F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7" y="3281681"/>
            <a:ext cx="2666999" cy="31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5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DF14C7-786C-4CC0-A8C1-3C4C27EF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822961"/>
            <a:ext cx="3200400" cy="2001520"/>
          </a:xfrm>
          <a:ln w="762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sv-SE" dirty="0"/>
              <a:t>Arbeta i team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F1B1FD-60CC-446D-8C57-DD5F5E12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6906491" cy="6176963"/>
          </a:xfrm>
        </p:spPr>
        <p:txBody>
          <a:bodyPr anchor="ctr">
            <a:normAutofit/>
          </a:bodyPr>
          <a:lstStyle/>
          <a:p>
            <a:r>
              <a:rPr lang="sv-SE" dirty="0"/>
              <a:t>Hur lägger vi upp vårt gemensamma arbete?</a:t>
            </a:r>
          </a:p>
          <a:p>
            <a:r>
              <a:rPr lang="sv-SE" dirty="0"/>
              <a:t>Vad gör vi tillsammans?</a:t>
            </a:r>
          </a:p>
          <a:p>
            <a:r>
              <a:rPr lang="sv-SE" dirty="0"/>
              <a:t>Vem äger ordet?</a:t>
            </a:r>
          </a:p>
          <a:p>
            <a:r>
              <a:rPr lang="sv-SE" dirty="0"/>
              <a:t>Måste alla vara med och tycka om allt?</a:t>
            </a:r>
          </a:p>
          <a:p>
            <a:r>
              <a:rPr lang="sv-SE" dirty="0"/>
              <a:t>Måste alla göra lika mycket?</a:t>
            </a:r>
          </a:p>
          <a:p>
            <a:r>
              <a:rPr lang="sv-SE" dirty="0"/>
              <a:t>Hur hjälper vi varandra framåt?</a:t>
            </a:r>
          </a:p>
          <a:p>
            <a:r>
              <a:rPr lang="sv-SE" dirty="0"/>
              <a:t>Hur ärliga är vi mot varandra?</a:t>
            </a:r>
          </a:p>
          <a:p>
            <a:r>
              <a:rPr lang="sv-SE" dirty="0"/>
              <a:t>Hur gör vi om vi har kollegor som inte bidrar?</a:t>
            </a:r>
          </a:p>
        </p:txBody>
      </p:sp>
      <p:pic>
        <p:nvPicPr>
          <p:cNvPr id="16386" name="Picture 2" descr="Teamwork vs Individual Work: Which one is better? | Startups Magazine">
            <a:extLst>
              <a:ext uri="{FF2B5EF4-FFF2-40B4-BE49-F238E27FC236}">
                <a16:creationId xmlns:a16="http://schemas.microsoft.com/office/drawing/2014/main" id="{6A99EAF1-5A7B-47CF-A4FA-BAF55D37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" y="3159760"/>
            <a:ext cx="3076575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9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E7F6B6-56E8-433C-87F3-DE20B8AE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2326640"/>
            <a:ext cx="7325360" cy="1347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H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får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 med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resan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F4D4-DC17-421B-AD9D-93EBC9192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4714" y="3773606"/>
            <a:ext cx="5125962" cy="248172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 indent="0" algn="ctr">
              <a:buNone/>
            </a:pPr>
            <a:r>
              <a:rPr lang="en-US" sz="2400" b="1" dirty="0" err="1"/>
              <a:t>Måste</a:t>
            </a:r>
            <a:r>
              <a:rPr lang="en-US" sz="2400" b="1" dirty="0"/>
              <a:t> </a:t>
            </a:r>
            <a:r>
              <a:rPr lang="en-US" sz="2400" b="1" dirty="0" err="1"/>
              <a:t>alla</a:t>
            </a:r>
            <a:r>
              <a:rPr lang="en-US" sz="2400" b="1" dirty="0"/>
              <a:t> </a:t>
            </a:r>
            <a:r>
              <a:rPr lang="en-US" sz="2400" b="1" dirty="0" err="1"/>
              <a:t>vara</a:t>
            </a:r>
            <a:r>
              <a:rPr lang="en-US" sz="2400" b="1" dirty="0"/>
              <a:t> med?</a:t>
            </a:r>
            <a:endParaRPr lang="en-US" sz="2000" b="1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D73C091-9F96-4B36-B24A-DAB2AFE0A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7665" b="-2"/>
          <a:stretch/>
        </p:blipFill>
        <p:spPr bwMode="auto">
          <a:xfrm>
            <a:off x="5692751" y="490742"/>
            <a:ext cx="4013331" cy="2509504"/>
          </a:xfrm>
          <a:custGeom>
            <a:avLst/>
            <a:gdLst/>
            <a:ahLst/>
            <a:cxnLst/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lanca liebre corriendo Vector Art Stock Images - Page 5 | Depositphotos">
            <a:extLst>
              <a:ext uri="{FF2B5EF4-FFF2-40B4-BE49-F238E27FC236}">
                <a16:creationId xmlns:a16="http://schemas.microsoft.com/office/drawing/2014/main" id="{8B0F1E67-B79E-FFB5-F98D-12781E2835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3"/>
          <a:stretch/>
        </p:blipFill>
        <p:spPr bwMode="auto">
          <a:xfrm flipH="1">
            <a:off x="5692751" y="4454326"/>
            <a:ext cx="4950374" cy="14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2422A-8CD0-4EE4-8847-4848737F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 sz="4100" b="1" dirty="0"/>
              <a:t>Reflektion, vad har fastnat hos dig fram tills nu?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2D2F93-0ADA-48DB-8DFC-806E229C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v-SE" sz="2000" dirty="0"/>
          </a:p>
          <a:p>
            <a:pPr marL="0" indent="0" algn="ctr">
              <a:buNone/>
            </a:pPr>
            <a:endParaRPr lang="sv-SE" sz="2000" dirty="0"/>
          </a:p>
          <a:p>
            <a:pPr marL="0" indent="0" algn="ctr">
              <a:buNone/>
            </a:pPr>
            <a:r>
              <a:rPr lang="sv-SE" sz="2000" dirty="0"/>
              <a:t>Fundera och reflektera i 3 minuter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065C7-D1E0-4D44-A51E-077E27408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9" r="2803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0716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D51160-7A4F-93FE-C712-F191DAFF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 vetande till görande…..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558EB1-0E79-8BD1-7404-BD74BE35C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Eller hur gör vi så att det verkligen blir en förändring till det bättre för våra elever</a:t>
            </a:r>
          </a:p>
        </p:txBody>
      </p:sp>
      <p:pic>
        <p:nvPicPr>
          <p:cNvPr id="2050" name="47093E06-3BD0-4B89-93E5-323EE564EFA4" descr="Skärmavbild 2022-10-14 kl. 11.06.55.png">
            <a:extLst>
              <a:ext uri="{FF2B5EF4-FFF2-40B4-BE49-F238E27FC236}">
                <a16:creationId xmlns:a16="http://schemas.microsoft.com/office/drawing/2014/main" id="{CE74393F-E520-63A1-492A-4176CC28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768351"/>
            <a:ext cx="3414252" cy="170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3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D51160-7A4F-93FE-C712-F191DAFF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77781"/>
          </a:xfrm>
        </p:spPr>
        <p:txBody>
          <a:bodyPr/>
          <a:lstStyle/>
          <a:p>
            <a:r>
              <a:rPr lang="sv-SE" dirty="0"/>
              <a:t>Från vetande till görande!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558EB1-0E79-8BD1-7404-BD74BE35C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9121"/>
            <a:ext cx="10515600" cy="170053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73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6D8A36-AB8D-4D58-ACDC-1B4A330C9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40455" r="-5985" b="30171"/>
          <a:stretch/>
        </p:blipFill>
        <p:spPr>
          <a:xfrm>
            <a:off x="5262880" y="1302049"/>
            <a:ext cx="7467600" cy="520192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132D8-26D7-4F1A-AAF8-F33A317409A2}"/>
              </a:ext>
            </a:extLst>
          </p:cNvPr>
          <p:cNvSpPr txBox="1"/>
          <p:nvPr/>
        </p:nvSpPr>
        <p:spPr>
          <a:xfrm>
            <a:off x="762000" y="802640"/>
            <a:ext cx="5334000" cy="1938992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4000" b="1" dirty="0"/>
          </a:p>
          <a:p>
            <a:pPr algn="ctr"/>
            <a:r>
              <a:rPr lang="sv-SE" sz="4000" b="1" dirty="0"/>
              <a:t>Lärandets kretslopp</a:t>
            </a:r>
          </a:p>
          <a:p>
            <a:pPr algn="ctr"/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85149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oks stacked on a wooden table">
            <a:extLst>
              <a:ext uri="{FF2B5EF4-FFF2-40B4-BE49-F238E27FC236}">
                <a16:creationId xmlns:a16="http://schemas.microsoft.com/office/drawing/2014/main" id="{C4FC0810-F734-4940-BAAD-654E2FDF1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8E5E859-28D2-4930-844E-F6B036AF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6063541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För det </a:t>
            </a:r>
            <a:r>
              <a:rPr lang="en-US" sz="5200" dirty="0" err="1">
                <a:solidFill>
                  <a:srgbClr val="FFFFFF"/>
                </a:solidFill>
              </a:rPr>
              <a:t>här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behöver</a:t>
            </a:r>
            <a:r>
              <a:rPr lang="en-US" sz="5200" dirty="0">
                <a:solidFill>
                  <a:srgbClr val="FFFFFF"/>
                </a:solidFill>
              </a:rPr>
              <a:t> vi </a:t>
            </a:r>
            <a:r>
              <a:rPr lang="en-US" sz="5200" dirty="0" err="1">
                <a:solidFill>
                  <a:srgbClr val="FFFFFF"/>
                </a:solidFill>
              </a:rPr>
              <a:t>kunskap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och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förståelse</a:t>
            </a:r>
            <a:r>
              <a:rPr lang="en-US" sz="5200" dirty="0">
                <a:solidFill>
                  <a:srgbClr val="FFFFFF"/>
                </a:solidFill>
              </a:rPr>
              <a:t> om </a:t>
            </a:r>
            <a:r>
              <a:rPr lang="en-US" sz="5200" dirty="0" err="1">
                <a:solidFill>
                  <a:srgbClr val="FFFFFF"/>
                </a:solidFill>
              </a:rPr>
              <a:t>tex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D48146-6664-47C5-AA8A-E621C8D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99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1ED67E3-1A2F-4A62-BC01-CDD4A3FCC0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00480" y="2095928"/>
            <a:ext cx="5974080" cy="4111515"/>
          </a:xfrm>
        </p:spPr>
        <p:txBody>
          <a:bodyPr/>
          <a:lstStyle/>
          <a:p>
            <a:r>
              <a:rPr lang="sv-SE" sz="3200" dirty="0"/>
              <a:t>Vilka behov våra elever har.</a:t>
            </a:r>
          </a:p>
          <a:p>
            <a:r>
              <a:rPr lang="sv-SE" sz="3200" dirty="0"/>
              <a:t>Vad fungerar för eleverna.</a:t>
            </a:r>
          </a:p>
          <a:p>
            <a:r>
              <a:rPr lang="sv-SE" sz="3200" dirty="0"/>
              <a:t>Vilka förkunskaper eleverna har.</a:t>
            </a:r>
            <a:endParaRPr lang="sv-SE" dirty="0"/>
          </a:p>
          <a:p>
            <a:endParaRPr lang="sv-SE" dirty="0"/>
          </a:p>
        </p:txBody>
      </p:sp>
      <p:pic>
        <p:nvPicPr>
          <p:cNvPr id="4" name="Picture 2" descr="Beyond Average | Harvard Graduate School of Education">
            <a:extLst>
              <a:ext uri="{FF2B5EF4-FFF2-40B4-BE49-F238E27FC236}">
                <a16:creationId xmlns:a16="http://schemas.microsoft.com/office/drawing/2014/main" id="{0D23EF13-4E00-475B-B067-B6E46E24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34" y="2226601"/>
            <a:ext cx="2886075" cy="33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1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936" y="355600"/>
            <a:ext cx="4703064" cy="1257443"/>
          </a:xfrm>
        </p:spPr>
        <p:txBody>
          <a:bodyPr anchor="b"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sv-SE" sz="3100" b="1" dirty="0"/>
              <a:t>När sker ett lärande?</a:t>
            </a:r>
            <a:br>
              <a:rPr lang="sv-SE" sz="3100" b="1" dirty="0"/>
            </a:b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34160" y="3515360"/>
            <a:ext cx="3915664" cy="26934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400" b="1" dirty="0"/>
              <a:t> </a:t>
            </a:r>
          </a:p>
          <a:p>
            <a:pPr marL="0" indent="0" algn="ctr">
              <a:buNone/>
            </a:pPr>
            <a:r>
              <a:rPr lang="sv-SE" sz="2000" dirty="0"/>
              <a:t> 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7" name="Picture 2" descr="7d93c6e9-5681-4ba3-80a9-0b7f06e10e94@eurprd04">
            <a:extLst>
              <a:ext uri="{FF2B5EF4-FFF2-40B4-BE49-F238E27FC236}">
                <a16:creationId xmlns:a16="http://schemas.microsoft.com/office/drawing/2014/main" id="{3B71D762-C838-4BC0-B535-A1C465666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20215" r="9520" b="6949"/>
          <a:stretch/>
        </p:blipFill>
        <p:spPr bwMode="auto">
          <a:xfrm>
            <a:off x="917798" y="3429000"/>
            <a:ext cx="572723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C7D04D9-D6BC-4A8E-9287-4DE201A6B345}"/>
              </a:ext>
            </a:extLst>
          </p:cNvPr>
          <p:cNvSpPr txBox="1"/>
          <p:nvPr/>
        </p:nvSpPr>
        <p:spPr>
          <a:xfrm>
            <a:off x="630936" y="970660"/>
            <a:ext cx="5096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</a:rPr>
              <a:t>Hur vet vi att det verkligen sker ett lärande?</a:t>
            </a:r>
            <a:br>
              <a:rPr lang="sv-SE" sz="2800" b="1" dirty="0">
                <a:latin typeface="+mj-lt"/>
              </a:rPr>
            </a:br>
            <a:endParaRPr lang="sv-SE" sz="2800" dirty="0">
              <a:latin typeface="+mj-lt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9A63DF4-DB4B-4076-B451-FE1CFF769CD5}"/>
              </a:ext>
            </a:extLst>
          </p:cNvPr>
          <p:cNvSpPr txBox="1"/>
          <p:nvPr/>
        </p:nvSpPr>
        <p:spPr>
          <a:xfrm>
            <a:off x="630936" y="1896057"/>
            <a:ext cx="8515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</a:rPr>
              <a:t>Lär vi eller gör vi?</a:t>
            </a:r>
            <a:br>
              <a:rPr lang="sv-SE" sz="2800" b="1" dirty="0">
                <a:latin typeface="+mj-lt"/>
              </a:rPr>
            </a:br>
            <a:endParaRPr lang="sv-SE" sz="2800" b="1" dirty="0">
              <a:latin typeface="+mj-lt"/>
            </a:endParaRPr>
          </a:p>
        </p:txBody>
      </p:sp>
      <p:pic>
        <p:nvPicPr>
          <p:cNvPr id="1030" name="Picture 6" descr="Get into the pit – it's great!! | Learning pit, Growth mindset quotes,  Growth mindset for kids">
            <a:extLst>
              <a:ext uri="{FF2B5EF4-FFF2-40B4-BE49-F238E27FC236}">
                <a16:creationId xmlns:a16="http://schemas.microsoft.com/office/drawing/2014/main" id="{E943B8B4-CB9A-4840-02F6-8B94BCD6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81" y="620251"/>
            <a:ext cx="3103867" cy="23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3ED1634-F127-485D-95AC-058986AB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vilka olika sätt får våra elever……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77755D-53CE-421A-95A9-369189F1155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966E33E5-9B58-4E23-8614-70DF6F5CB9C5}"/>
              </a:ext>
            </a:extLst>
          </p:cNvPr>
          <p:cNvSpPr txBox="1"/>
          <p:nvPr/>
        </p:nvSpPr>
        <p:spPr>
          <a:xfrm>
            <a:off x="975360" y="4744720"/>
            <a:ext cx="10378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…..sina kunskaper på.</a:t>
            </a:r>
          </a:p>
          <a:p>
            <a:r>
              <a:rPr lang="sv-SE" sz="2000" dirty="0"/>
              <a:t>Hur utmanar vi våra elever att prova olika sätt?</a:t>
            </a:r>
          </a:p>
          <a:p>
            <a:r>
              <a:rPr lang="sv-SE" sz="2000" dirty="0"/>
              <a:t>Vilka sätt använder vi idag och har vi fastnat i vårt sätt att göra?</a:t>
            </a:r>
          </a:p>
          <a:p>
            <a:r>
              <a:rPr lang="sv-SE" sz="2000" dirty="0"/>
              <a:t>Hur värderar vi olika arbetssätt?</a:t>
            </a:r>
          </a:p>
        </p:txBody>
      </p:sp>
    </p:spTree>
    <p:extLst>
      <p:ext uri="{BB962C8B-B14F-4D97-AF65-F5344CB8AC3E}">
        <p14:creationId xmlns:p14="http://schemas.microsoft.com/office/powerpoint/2010/main" val="19039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to Keep It Simple | LiveCode">
            <a:extLst>
              <a:ext uri="{FF2B5EF4-FFF2-40B4-BE49-F238E27FC236}">
                <a16:creationId xmlns:a16="http://schemas.microsoft.com/office/drawing/2014/main" id="{C4A48927-66B3-4A88-B6D4-8B55A311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" y="568960"/>
            <a:ext cx="10251440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86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9B9333-C15C-8D2D-A5FF-BA8A577B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 jag/vi…..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C6DE91-492A-F415-EB4C-0A2B041DB3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800" b="1" dirty="0"/>
              <a:t>ändra/lägga till några aktiviteter för att bättre nå de elever som har behov av rörelse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b="1" dirty="0"/>
              <a:t>bygga in snabba och enkla sätt för att checka av att eleverna är med, har förstått osv?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b="1" dirty="0"/>
              <a:t>ge mer än ett sätt för eleverna att visa sin förståelse på</a:t>
            </a:r>
          </a:p>
          <a:p>
            <a:endParaRPr lang="sv-SE" sz="2800" b="1" dirty="0"/>
          </a:p>
          <a:p>
            <a:endParaRPr lang="sv-SE" sz="2800" b="1" dirty="0"/>
          </a:p>
          <a:p>
            <a:endParaRPr lang="sv-SE" sz="2800" b="1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D42AA2-88D7-6DED-FE67-71DB99384A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800" b="1" dirty="0"/>
              <a:t>sätta upp visuellt stöd på tavlan?</a:t>
            </a:r>
          </a:p>
          <a:p>
            <a:pPr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800" b="1" dirty="0"/>
              <a:t>Tydliggöra de muntliga instruktioner med visuell förstärkning?</a:t>
            </a:r>
          </a:p>
          <a:p>
            <a:pPr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800" b="1"/>
              <a:t>definiera </a:t>
            </a:r>
            <a:r>
              <a:rPr lang="sv-SE" sz="2800" b="1" dirty="0"/>
              <a:t>och förtydliga </a:t>
            </a:r>
            <a:r>
              <a:rPr lang="sv-SE" sz="2800" b="1"/>
              <a:t>ord jag/vi </a:t>
            </a:r>
            <a:r>
              <a:rPr lang="sv-SE" sz="2800" b="1" dirty="0"/>
              <a:t>kommer att använda som eleverna kanske inte känner till?</a:t>
            </a:r>
          </a:p>
          <a:p>
            <a:pPr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sv-SE" sz="2800" b="1" dirty="0"/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sv-SE" sz="2800" b="1" dirty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sv-SE" sz="28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51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to Keep It Simple | LiveCode">
            <a:extLst>
              <a:ext uri="{FF2B5EF4-FFF2-40B4-BE49-F238E27FC236}">
                <a16:creationId xmlns:a16="http://schemas.microsoft.com/office/drawing/2014/main" id="{C4A48927-66B3-4A88-B6D4-8B55A311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" y="568960"/>
            <a:ext cx="10251440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19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16FA5A-7C36-B12E-D849-7B33BAF1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70000"/>
            <a:ext cx="5994400" cy="54762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sv-SE" sz="2400" b="0" i="1" dirty="0">
                <a:solidFill>
                  <a:srgbClr val="3A3637"/>
                </a:solidFill>
                <a:effectLst/>
              </a:rPr>
              <a:t>”När lärarna alltmer kunde anpassa undervisningen till gruppen, istället för att fokusera på enskilda individer, verkade också individuella behov för specifik anpassning minska.”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2026894-858C-8414-F227-4EB30007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r="31334"/>
          <a:stretch/>
        </p:blipFill>
        <p:spPr>
          <a:xfrm>
            <a:off x="7371080" y="186067"/>
            <a:ext cx="4003040" cy="605914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BE6CB1F-E62B-4AD3-B827-E3DF1F14F496}"/>
              </a:ext>
            </a:extLst>
          </p:cNvPr>
          <p:cNvSpPr txBox="1"/>
          <p:nvPr/>
        </p:nvSpPr>
        <p:spPr>
          <a:xfrm>
            <a:off x="7538720" y="6370320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0" i="0" dirty="0">
                <a:solidFill>
                  <a:srgbClr val="3A3637"/>
                </a:solidFill>
                <a:effectLst/>
              </a:rPr>
              <a:t>(</a:t>
            </a:r>
            <a:r>
              <a:rPr lang="sv-SE" sz="1600" b="0" i="0" dirty="0" err="1">
                <a:solidFill>
                  <a:srgbClr val="3A3637"/>
                </a:solidFill>
                <a:effectLst/>
              </a:rPr>
              <a:t>Balli</a:t>
            </a:r>
            <a:r>
              <a:rPr lang="sv-SE" sz="1600" b="0" i="0" dirty="0">
                <a:solidFill>
                  <a:srgbClr val="3A3637"/>
                </a:solidFill>
                <a:effectLst/>
              </a:rPr>
              <a:t> </a:t>
            </a:r>
            <a:r>
              <a:rPr lang="sv-SE" sz="1600" b="0" i="0" dirty="0" err="1">
                <a:solidFill>
                  <a:srgbClr val="3A3637"/>
                </a:solidFill>
                <a:effectLst/>
              </a:rPr>
              <a:t>Lelinge</a:t>
            </a:r>
            <a:r>
              <a:rPr lang="sv-SE" sz="1600" b="0" i="0" dirty="0">
                <a:solidFill>
                  <a:srgbClr val="3A3637"/>
                </a:solidFill>
                <a:effectLst/>
              </a:rPr>
              <a:t>, </a:t>
            </a:r>
            <a:r>
              <a:rPr lang="sv-SE" sz="1600" dirty="0"/>
              <a:t>Malmö universitet 2022)</a:t>
            </a:r>
          </a:p>
        </p:txBody>
      </p:sp>
    </p:spTree>
    <p:extLst>
      <p:ext uri="{BB962C8B-B14F-4D97-AF65-F5344CB8AC3E}">
        <p14:creationId xmlns:p14="http://schemas.microsoft.com/office/powerpoint/2010/main" val="26719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-valet är ett vägval för miljön – Sveriges Natur">
            <a:extLst>
              <a:ext uri="{FF2B5EF4-FFF2-40B4-BE49-F238E27FC236}">
                <a16:creationId xmlns:a16="http://schemas.microsoft.com/office/drawing/2014/main" id="{57494C99-1789-4142-ADCF-EC81E5F69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 b="93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74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rmedvetna.blogg.se - Knyta ihop säcken.">
            <a:extLst>
              <a:ext uri="{FF2B5EF4-FFF2-40B4-BE49-F238E27FC236}">
                <a16:creationId xmlns:a16="http://schemas.microsoft.com/office/drawing/2014/main" id="{012923C4-D5F5-7D89-E68F-DFBC7AC3E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"/>
          <a:stretch/>
        </p:blipFill>
        <p:spPr bwMode="auto">
          <a:xfrm>
            <a:off x="2011680" y="616492"/>
            <a:ext cx="8452893" cy="53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5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U-valet är ett vägval för miljön – Sveriges Natur">
            <a:extLst>
              <a:ext uri="{FF2B5EF4-FFF2-40B4-BE49-F238E27FC236}">
                <a16:creationId xmlns:a16="http://schemas.microsoft.com/office/drawing/2014/main" id="{FA828573-37D0-B236-5AB4-BF5693272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 b="9367"/>
          <a:stretch/>
        </p:blipFill>
        <p:spPr bwMode="auto">
          <a:xfrm>
            <a:off x="894080" y="802640"/>
            <a:ext cx="3622147" cy="20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to Keep It Simple | LiveCode">
            <a:extLst>
              <a:ext uri="{FF2B5EF4-FFF2-40B4-BE49-F238E27FC236}">
                <a16:creationId xmlns:a16="http://schemas.microsoft.com/office/drawing/2014/main" id="{E5976F27-85D9-A708-DDDD-0714361D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746" y="3063963"/>
            <a:ext cx="3510280" cy="17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illsammans 2 - Genuin Resurs">
            <a:extLst>
              <a:ext uri="{FF2B5EF4-FFF2-40B4-BE49-F238E27FC236}">
                <a16:creationId xmlns:a16="http://schemas.microsoft.com/office/drawing/2014/main" id="{BE126FC2-EE1B-B8BC-C0AE-BF78830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28501"/>
            <a:ext cx="3048000" cy="218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an vi använda skolan som hot för att få en ökad motivation? – Pedagog Malmö">
            <a:extLst>
              <a:ext uri="{FF2B5EF4-FFF2-40B4-BE49-F238E27FC236}">
                <a16:creationId xmlns:a16="http://schemas.microsoft.com/office/drawing/2014/main" id="{6DD41A4E-C2E5-322E-F71A-B78147B9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194" y="3519004"/>
            <a:ext cx="2863612" cy="23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9C14CA3-38CD-117F-4AEE-29CD4F313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40455" r="-5985" b="30171"/>
          <a:stretch/>
        </p:blipFill>
        <p:spPr>
          <a:xfrm>
            <a:off x="1124781" y="3290630"/>
            <a:ext cx="3510281" cy="2445257"/>
          </a:xfrm>
          <a:prstGeom prst="rect">
            <a:avLst/>
          </a:prstGeom>
        </p:spPr>
      </p:pic>
      <p:pic>
        <p:nvPicPr>
          <p:cNvPr id="6146" name="Picture 2" descr="West Coast Trail Run - Rumpnisse / Männiäiset ! Visste du att Rumpnissarna  från Ronja Rövardotter bor vid Hälso stenarna vid Öja skärgårdsled. De är  väldigt blyga men ifall man har tur">
            <a:extLst>
              <a:ext uri="{FF2B5EF4-FFF2-40B4-BE49-F238E27FC236}">
                <a16:creationId xmlns:a16="http://schemas.microsoft.com/office/drawing/2014/main" id="{951C4EB3-5858-D86B-D68D-A09B3097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27" y="1552157"/>
            <a:ext cx="3287279" cy="36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vägg, glasögon, har på sig&#10;&#10;Automatiskt genererad beskrivning">
            <a:extLst>
              <a:ext uri="{FF2B5EF4-FFF2-40B4-BE49-F238E27FC236}">
                <a16:creationId xmlns:a16="http://schemas.microsoft.com/office/drawing/2014/main" id="{56235974-849E-4D86-9D42-895323248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574040"/>
            <a:ext cx="3535680" cy="2357120"/>
          </a:xfrm>
          <a:prstGeom prst="rect">
            <a:avLst/>
          </a:prstGeom>
          <a:ln w="206375">
            <a:solidFill>
              <a:schemeClr val="accent5"/>
            </a:solidFill>
          </a:ln>
          <a:effectLst>
            <a:softEdge rad="3175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594BF0-B95D-4217-ADCF-4D09A6C5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8396"/>
            <a:ext cx="1877092" cy="23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tt lärande som fungerar - 9789144127132 | Studentlitteratur">
            <a:extLst>
              <a:ext uri="{FF2B5EF4-FFF2-40B4-BE49-F238E27FC236}">
                <a16:creationId xmlns:a16="http://schemas.microsoft.com/office/drawing/2014/main" id="{518B8A3A-30ED-49E1-BE25-4AD58085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16" y="648396"/>
            <a:ext cx="1850611" cy="23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D6BAB86-4B0B-4F75-A24E-302AA94A843E}"/>
              </a:ext>
            </a:extLst>
          </p:cNvPr>
          <p:cNvSpPr txBox="1"/>
          <p:nvPr/>
        </p:nvSpPr>
        <p:spPr>
          <a:xfrm>
            <a:off x="304800" y="3429000"/>
            <a:ext cx="4043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haroni" panose="02010803020104030203" pitchFamily="2" charset="-79"/>
                <a:cs typeface="Aharoni" panose="02010803020104030203" pitchFamily="2" charset="-79"/>
              </a:rPr>
              <a:t>Joanna Lundin</a:t>
            </a:r>
          </a:p>
          <a:p>
            <a:pPr algn="ctr"/>
            <a:r>
              <a:rPr lang="sv-SE" sz="2800" dirty="0">
                <a:latin typeface="Aharoni" panose="02010803020104030203" pitchFamily="2" charset="-79"/>
                <a:cs typeface="Aharoni" panose="02010803020104030203" pitchFamily="2" charset="-79"/>
              </a:rPr>
              <a:t>Lärare, föreläsare, författare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C12A7D-2A27-4DA5-9332-E81C8C751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125753"/>
            <a:ext cx="372164" cy="37216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49A898E-D67B-4E86-82C6-3403DEADA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679452"/>
            <a:ext cx="372164" cy="37216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E99BBC6-C6D9-4B28-A089-A92C403EB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85" y="6233151"/>
            <a:ext cx="372164" cy="37216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10C4AF32-0448-4AAE-B141-EFD0EA0D148F}"/>
              </a:ext>
            </a:extLst>
          </p:cNvPr>
          <p:cNvSpPr txBox="1"/>
          <p:nvPr/>
        </p:nvSpPr>
        <p:spPr>
          <a:xfrm>
            <a:off x="802640" y="5149242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1" dirty="0">
                <a:latin typeface="Helvetica" pitchFamily="2" charset="0"/>
              </a:rPr>
              <a:t>Hemsida: </a:t>
            </a:r>
            <a:r>
              <a:rPr lang="sv-SE" sz="1800" dirty="0">
                <a:latin typeface="Helvetica" pitchFamily="2" charset="0"/>
              </a:rPr>
              <a:t>www.joannalundin.se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895B47C-DF02-4DAF-9DE9-F3548B73987A}"/>
              </a:ext>
            </a:extLst>
          </p:cNvPr>
          <p:cNvSpPr txBox="1"/>
          <p:nvPr/>
        </p:nvSpPr>
        <p:spPr>
          <a:xfrm>
            <a:off x="819816" y="5695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latin typeface="Helvetica" pitchFamily="2" charset="0"/>
              </a:rPr>
              <a:t>Instagram:</a:t>
            </a:r>
            <a:r>
              <a:rPr lang="sv-SE" dirty="0">
                <a:latin typeface="Helvetica" pitchFamily="2" charset="0"/>
              </a:rPr>
              <a:t> @joannalundin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C9151D8-3C3A-4953-A325-37F12E385786}"/>
              </a:ext>
            </a:extLst>
          </p:cNvPr>
          <p:cNvSpPr txBox="1"/>
          <p:nvPr/>
        </p:nvSpPr>
        <p:spPr>
          <a:xfrm>
            <a:off x="819816" y="62331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1" dirty="0">
                <a:latin typeface="Helvetica" pitchFamily="2" charset="0"/>
              </a:rPr>
              <a:t>Facebook: </a:t>
            </a:r>
            <a:r>
              <a:rPr lang="sv-SE" sz="1800" dirty="0" err="1">
                <a:latin typeface="Helvetica" pitchFamily="2" charset="0"/>
              </a:rPr>
              <a:t>Skolkraft</a:t>
            </a:r>
            <a:r>
              <a:rPr lang="sv-SE" sz="1800" dirty="0">
                <a:latin typeface="Helvetica" pitchFamily="2" charset="0"/>
              </a:rPr>
              <a:t> Joanna Lundin</a:t>
            </a:r>
          </a:p>
        </p:txBody>
      </p:sp>
      <p:pic>
        <p:nvPicPr>
          <p:cNvPr id="1026" name="Picture 2" descr="Öppna fotot">
            <a:extLst>
              <a:ext uri="{FF2B5EF4-FFF2-40B4-BE49-F238E27FC236}">
                <a16:creationId xmlns:a16="http://schemas.microsoft.com/office/drawing/2014/main" id="{2E99BB7D-F631-4C6F-AA53-1D6C115BD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22442" r="12987" b="8720"/>
          <a:stretch/>
        </p:blipFill>
        <p:spPr bwMode="auto">
          <a:xfrm>
            <a:off x="7162800" y="5425440"/>
            <a:ext cx="2672080" cy="13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0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7FA07C0-42B9-4403-9D59-2048657E77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Säg nej till quick fix och snabba lösningar!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2FDEAB-8921-4FD1-9FE9-CC71CA940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1" y="1863801"/>
            <a:ext cx="7340076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0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tis bildstöd | Begriplig text">
            <a:extLst>
              <a:ext uri="{FF2B5EF4-FFF2-40B4-BE49-F238E27FC236}">
                <a16:creationId xmlns:a16="http://schemas.microsoft.com/office/drawing/2014/main" id="{43267485-6A8E-44CF-AC02-89D842D5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8405"/>
            <a:ext cx="5161280" cy="31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rain Break | Baamboozle">
            <a:extLst>
              <a:ext uri="{FF2B5EF4-FFF2-40B4-BE49-F238E27FC236}">
                <a16:creationId xmlns:a16="http://schemas.microsoft.com/office/drawing/2014/main" id="{907AA5D3-9FE5-48AD-9ECD-CF27143D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98" y="427355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pad Symbol, Tecknad Filmstil Vektor Illustrationer - Illustration av  person, konsulent: 79029343">
            <a:extLst>
              <a:ext uri="{FF2B5EF4-FFF2-40B4-BE49-F238E27FC236}">
                <a16:creationId xmlns:a16="http://schemas.microsoft.com/office/drawing/2014/main" id="{D1189260-3C4F-42DE-858D-366B9538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0864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kolkraft Joanna Lundin - Jag är en stor anhängare av delningskulturen, bra  saker ska spridas! Jag försöker alltid att vara noga med att ge kredd åt  upphovspersonen och har jag missat det">
            <a:extLst>
              <a:ext uri="{FF2B5EF4-FFF2-40B4-BE49-F238E27FC236}">
                <a16:creationId xmlns:a16="http://schemas.microsoft.com/office/drawing/2014/main" id="{C4398160-8A27-4084-B4DF-42994EEA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37" y="4094044"/>
            <a:ext cx="3071812" cy="23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ccosäck KOLIND 60x90x60 svart | JYSK">
            <a:extLst>
              <a:ext uri="{FF2B5EF4-FFF2-40B4-BE49-F238E27FC236}">
                <a16:creationId xmlns:a16="http://schemas.microsoft.com/office/drawing/2014/main" id="{3BCF98A2-73AB-46E9-928B-A6E45F9E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45" y="346634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IT">
            <a:extLst>
              <a:ext uri="{FF2B5EF4-FFF2-40B4-BE49-F238E27FC236}">
                <a16:creationId xmlns:a16="http://schemas.microsoft.com/office/drawing/2014/main" id="{8D50ED53-65AA-4496-BC3C-5188FBFF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84" y="2800625"/>
            <a:ext cx="34099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tt Lyfta För Vikt Betyder Genomkörareutrustning Och Tolkningen För  Skivstång 3d Stock Illustrationer - Illustration av övning, klockor:  75800318">
            <a:extLst>
              <a:ext uri="{FF2B5EF4-FFF2-40B4-BE49-F238E27FC236}">
                <a16:creationId xmlns:a16="http://schemas.microsoft.com/office/drawing/2014/main" id="{0D8F5DE7-9E2A-46E2-A76B-CC845B887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86" y="377190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1565537-0052-47E5-84C5-C11FFEA701DD}"/>
              </a:ext>
            </a:extLst>
          </p:cNvPr>
          <p:cNvSpPr txBox="1"/>
          <p:nvPr/>
        </p:nvSpPr>
        <p:spPr>
          <a:xfrm>
            <a:off x="2661920" y="2668302"/>
            <a:ext cx="6908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 sz="4000" b="1" dirty="0"/>
              <a:t>OAVSETT EGENTLIGT BEHOV!</a:t>
            </a:r>
          </a:p>
        </p:txBody>
      </p:sp>
    </p:spTree>
    <p:extLst>
      <p:ext uri="{BB962C8B-B14F-4D97-AF65-F5344CB8AC3E}">
        <p14:creationId xmlns:p14="http://schemas.microsoft.com/office/powerpoint/2010/main" val="13027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53439-52B3-4A89-BFA9-F16925BB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60" y="365125"/>
            <a:ext cx="9057640" cy="1325563"/>
          </a:xfrm>
        </p:spPr>
        <p:txBody>
          <a:bodyPr/>
          <a:lstStyle/>
          <a:p>
            <a:r>
              <a:rPr lang="sv-SE" b="1" dirty="0"/>
              <a:t>Anpassningar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707805-86CA-46CA-9D59-93AD6DB24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160" y="1825625"/>
            <a:ext cx="905764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att planera och strukturera ett schema över skoldagen.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ett undervisningsområde förklarat på annat sätt.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extra tydliga instruktioner eller,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stöd att sätta igång arbetet.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hjälp att förstå texter.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digital teknik med anpassade programvaror.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anpassade läromedel.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någon extra utrustning.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extra färdighetsträning.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300" dirty="0"/>
              <a:t>enstaka specialpedagogiska insatser.</a:t>
            </a:r>
          </a:p>
          <a:p>
            <a:endParaRPr lang="sv-SE" dirty="0"/>
          </a:p>
        </p:txBody>
      </p:sp>
      <p:pic>
        <p:nvPicPr>
          <p:cNvPr id="4104" name="Picture 8" descr="Rapport Barn i behov av särskilt stöd Skara - slutlig">
            <a:extLst>
              <a:ext uri="{FF2B5EF4-FFF2-40B4-BE49-F238E27FC236}">
                <a16:creationId xmlns:a16="http://schemas.microsoft.com/office/drawing/2014/main" id="{E41B0EA4-952F-4E50-91FE-C1EDD02D5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29767" r="-1373" b="466"/>
          <a:stretch/>
        </p:blipFill>
        <p:spPr bwMode="auto">
          <a:xfrm>
            <a:off x="703580" y="1690688"/>
            <a:ext cx="35661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F7DB669-4A8C-43D6-9593-745B84770B51}"/>
              </a:ext>
            </a:extLst>
          </p:cNvPr>
          <p:cNvSpPr txBox="1"/>
          <p:nvPr/>
        </p:nvSpPr>
        <p:spPr>
          <a:xfrm>
            <a:off x="9286240" y="6311900"/>
            <a:ext cx="229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www.Skolverket.se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E5F2268-1746-4E5B-8D2D-C33618FED3E2}"/>
              </a:ext>
            </a:extLst>
          </p:cNvPr>
          <p:cNvSpPr txBox="1"/>
          <p:nvPr/>
        </p:nvSpPr>
        <p:spPr>
          <a:xfrm>
            <a:off x="1402080" y="2316480"/>
            <a:ext cx="923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b="1" dirty="0"/>
              <a:t>GOD UNDERVISNING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EB6B018E-B8EE-4961-B38A-D6F768A7B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3" t="32889" r="2500" b="13334"/>
          <a:stretch/>
        </p:blipFill>
        <p:spPr>
          <a:xfrm>
            <a:off x="6471920" y="1370648"/>
            <a:ext cx="5110480" cy="3688080"/>
          </a:xfrm>
          <a:prstGeom prst="rect">
            <a:avLst/>
          </a:prstGeom>
        </p:spPr>
      </p:pic>
      <p:pic>
        <p:nvPicPr>
          <p:cNvPr id="16" name="Platshållare för innehåll 10">
            <a:extLst>
              <a:ext uri="{FF2B5EF4-FFF2-40B4-BE49-F238E27FC236}">
                <a16:creationId xmlns:a16="http://schemas.microsoft.com/office/drawing/2014/main" id="{618A4ECC-2758-4F1B-84EE-B9E8CF2DE6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" b="37385"/>
          <a:stretch/>
        </p:blipFill>
        <p:spPr>
          <a:xfrm>
            <a:off x="1120477" y="1718684"/>
            <a:ext cx="9951041" cy="34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n vi använda skolan som hot för att få en ökad motivation? – Pedagog Malmö">
            <a:extLst>
              <a:ext uri="{FF2B5EF4-FFF2-40B4-BE49-F238E27FC236}">
                <a16:creationId xmlns:a16="http://schemas.microsoft.com/office/drawing/2014/main" id="{85018735-8A1F-4D05-B3BE-ECA59B53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134" y="1170161"/>
            <a:ext cx="4331176" cy="35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A64E265-5D4C-4696-9717-885C687724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0" y="1686560"/>
            <a:ext cx="2926080" cy="267208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Ledning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stimulans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4FE8F9-BB5F-4D5E-806D-5E167505AF9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003800" y="4884738"/>
            <a:ext cx="7188200" cy="12922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cap="all" dirty="0"/>
          </a:p>
          <a:p>
            <a:endParaRPr lang="en-US" sz="1800" cap="all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7B70D7C-0DBB-4C4C-B3C3-5B2326DB7BAF}"/>
              </a:ext>
            </a:extLst>
          </p:cNvPr>
          <p:cNvSpPr txBox="1"/>
          <p:nvPr/>
        </p:nvSpPr>
        <p:spPr>
          <a:xfrm>
            <a:off x="2560320" y="1209040"/>
            <a:ext cx="7051040" cy="4124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1400"/>
              </a:spcBef>
              <a:spcAft>
                <a:spcPts val="0"/>
              </a:spcAft>
            </a:pPr>
            <a:r>
              <a:rPr lang="sv-SE" sz="3200" b="1" i="0" u="none" strike="noStrike" dirty="0">
                <a:effectLst/>
              </a:rPr>
              <a:t>För att bli motiverad krävs att:</a:t>
            </a:r>
            <a:endParaRPr lang="sv-SE" sz="3200" b="0" dirty="0">
              <a:effectLst/>
            </a:endParaRPr>
          </a:p>
          <a:p>
            <a:pPr algn="ctr" rtl="0">
              <a:spcBef>
                <a:spcPts val="1400"/>
              </a:spcBef>
              <a:spcAft>
                <a:spcPts val="0"/>
              </a:spcAft>
            </a:pPr>
            <a:r>
              <a:rPr lang="sv-SE" sz="1800" b="0" i="0" u="none" strike="noStrike" dirty="0">
                <a:effectLst/>
              </a:rPr>
              <a:t>•</a:t>
            </a:r>
            <a:r>
              <a:rPr lang="sv-SE" sz="2000" b="0" i="0" u="none" strike="noStrike" dirty="0">
                <a:effectLst/>
              </a:rPr>
              <a:t>Eleven/barnet förstår syftet med uppgiften och vad som förväntas</a:t>
            </a:r>
            <a:endParaRPr lang="sv-SE" sz="2000" b="0" dirty="0">
              <a:effectLst/>
            </a:endParaRPr>
          </a:p>
          <a:p>
            <a:pPr algn="ctr" rtl="0">
              <a:spcBef>
                <a:spcPts val="1400"/>
              </a:spcBef>
              <a:spcAft>
                <a:spcPts val="0"/>
              </a:spcAft>
            </a:pPr>
            <a:r>
              <a:rPr lang="sv-SE" sz="2000" b="0" i="0" u="none" strike="noStrike" dirty="0">
                <a:effectLst/>
              </a:rPr>
              <a:t>•Eleven/barnet förstår HUR uppgiften ska utföras </a:t>
            </a:r>
            <a:endParaRPr lang="sv-SE" sz="2000" b="0" dirty="0">
              <a:effectLst/>
            </a:endParaRPr>
          </a:p>
          <a:p>
            <a:pPr algn="ctr" rtl="0">
              <a:spcBef>
                <a:spcPts val="1400"/>
              </a:spcBef>
              <a:spcAft>
                <a:spcPts val="0"/>
              </a:spcAft>
            </a:pPr>
            <a:r>
              <a:rPr lang="sv-SE" sz="2000" b="0" i="0" u="none" strike="noStrike" dirty="0">
                <a:effectLst/>
              </a:rPr>
              <a:t>•Eleven/barnet ges goda möjligheter att lyckas i genomförandet </a:t>
            </a:r>
            <a:endParaRPr lang="sv-SE" sz="2000" b="0" dirty="0">
              <a:effectLst/>
            </a:endParaRPr>
          </a:p>
          <a:p>
            <a:pPr algn="ctr" rtl="0">
              <a:spcBef>
                <a:spcPts val="1400"/>
              </a:spcBef>
              <a:spcAft>
                <a:spcPts val="0"/>
              </a:spcAft>
            </a:pPr>
            <a:r>
              <a:rPr lang="sv-SE" sz="2000" b="0" i="0" u="none" strike="noStrike" dirty="0">
                <a:effectLst/>
              </a:rPr>
              <a:t>•Eleven/barnet känner delaktighet i det gemensamma lärandet</a:t>
            </a:r>
            <a:endParaRPr lang="sv-SE" sz="2000" b="0" dirty="0">
              <a:effectLst/>
            </a:endParaRPr>
          </a:p>
          <a:p>
            <a:pPr algn="ctr" rtl="0">
              <a:spcBef>
                <a:spcPts val="1400"/>
              </a:spcBef>
              <a:spcAft>
                <a:spcPts val="0"/>
              </a:spcAft>
            </a:pPr>
            <a:r>
              <a:rPr lang="sv-SE" sz="2000" b="0" i="0" u="none" strike="noStrike" dirty="0">
                <a:effectLst/>
              </a:rPr>
              <a:t>• Eleven/barnet ges bekräftelse och återkoppling under aktiviteten</a:t>
            </a:r>
            <a:endParaRPr lang="sv-SE" sz="2000" b="0" dirty="0">
              <a:effectLst/>
            </a:endParaRPr>
          </a:p>
          <a:p>
            <a:pPr algn="ctr" rtl="0">
              <a:spcBef>
                <a:spcPts val="1400"/>
              </a:spcBef>
              <a:spcAft>
                <a:spcPts val="0"/>
              </a:spcAft>
            </a:pPr>
            <a:r>
              <a:rPr lang="sv-SE" sz="2000" b="0" i="0" u="none" strike="noStrike" dirty="0">
                <a:effectLst/>
              </a:rPr>
              <a:t>• Elev/barn och pedagog har en god relation. </a:t>
            </a:r>
            <a:endParaRPr lang="sv-SE" sz="2000" b="0" dirty="0">
              <a:effectLst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C13C548-F9D6-4F77-8D0E-8C14C7FB8204}"/>
              </a:ext>
            </a:extLst>
          </p:cNvPr>
          <p:cNvSpPr txBox="1"/>
          <p:nvPr/>
        </p:nvSpPr>
        <p:spPr>
          <a:xfrm>
            <a:off x="1158240" y="2733040"/>
            <a:ext cx="9591040" cy="134466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Har vi omotiverade elever eller tråkiga lektioner?</a:t>
            </a:r>
          </a:p>
        </p:txBody>
      </p:sp>
    </p:spTree>
    <p:extLst>
      <p:ext uri="{BB962C8B-B14F-4D97-AF65-F5344CB8AC3E}">
        <p14:creationId xmlns:p14="http://schemas.microsoft.com/office/powerpoint/2010/main" val="3711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-valet är ett vägval för miljön – Sveriges Natur">
            <a:extLst>
              <a:ext uri="{FF2B5EF4-FFF2-40B4-BE49-F238E27FC236}">
                <a16:creationId xmlns:a16="http://schemas.microsoft.com/office/drawing/2014/main" id="{57494C99-1789-4142-ADCF-EC81E5F69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 b="93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4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kbent triangel 11">
            <a:extLst>
              <a:ext uri="{FF2B5EF4-FFF2-40B4-BE49-F238E27FC236}">
                <a16:creationId xmlns:a16="http://schemas.microsoft.com/office/drawing/2014/main" id="{D1170583-3140-4AF6-A784-9E8CCF77FEDC}"/>
              </a:ext>
            </a:extLst>
          </p:cNvPr>
          <p:cNvSpPr/>
          <p:nvPr/>
        </p:nvSpPr>
        <p:spPr>
          <a:xfrm>
            <a:off x="3296805" y="921099"/>
            <a:ext cx="6190095" cy="5679087"/>
          </a:xfrm>
          <a:prstGeom prst="triangle">
            <a:avLst>
              <a:gd name="adj" fmla="val 501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sz="2400" dirty="0"/>
          </a:p>
          <a:p>
            <a:pPr algn="ctr"/>
            <a:r>
              <a:rPr lang="sv-SE" sz="2400" dirty="0"/>
              <a:t>Fysiska</a:t>
            </a:r>
            <a:endParaRPr lang="sv-SE" dirty="0"/>
          </a:p>
          <a:p>
            <a:pPr algn="ctr"/>
            <a:r>
              <a:rPr lang="sv-SE" sz="2400" dirty="0"/>
              <a:t>lärmiljön </a:t>
            </a:r>
          </a:p>
          <a:p>
            <a:pPr algn="ctr"/>
            <a:endParaRPr lang="sv-SE" dirty="0"/>
          </a:p>
          <a:p>
            <a:pPr algn="ctr"/>
            <a:endParaRPr lang="sv-SE" sz="2400" dirty="0"/>
          </a:p>
          <a:p>
            <a:pPr algn="ctr"/>
            <a:r>
              <a:rPr lang="sv-SE" sz="2800" dirty="0"/>
              <a:t>Värdegrund</a:t>
            </a:r>
          </a:p>
          <a:p>
            <a:pPr algn="ctr"/>
            <a:endParaRPr lang="sv-SE" sz="2800" dirty="0"/>
          </a:p>
          <a:p>
            <a:pPr algn="ctr"/>
            <a:r>
              <a:rPr lang="sv-SE" sz="3200" dirty="0"/>
              <a:t>Organisation</a:t>
            </a:r>
            <a:endParaRPr lang="en-US" sz="3200" dirty="0"/>
          </a:p>
          <a:p>
            <a:pPr algn="ctr"/>
            <a:endParaRPr lang="sv-SE" sz="2800" dirty="0"/>
          </a:p>
          <a:p>
            <a:pPr algn="ctr"/>
            <a:r>
              <a:rPr lang="sv-SE" sz="4400" dirty="0"/>
              <a:t>Utbildning</a:t>
            </a:r>
            <a:endParaRPr lang="en-US" sz="4400" dirty="0"/>
          </a:p>
          <a:p>
            <a:pPr algn="ctr"/>
            <a:endParaRPr lang="sv-SE" sz="4400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/>
              <a:t>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Tankebubbla: moln 4">
            <a:extLst>
              <a:ext uri="{FF2B5EF4-FFF2-40B4-BE49-F238E27FC236}">
                <a16:creationId xmlns:a16="http://schemas.microsoft.com/office/drawing/2014/main" id="{E9A97077-F9A1-45F2-A64D-83C95B3AF168}"/>
              </a:ext>
            </a:extLst>
          </p:cNvPr>
          <p:cNvSpPr/>
          <p:nvPr/>
        </p:nvSpPr>
        <p:spPr>
          <a:xfrm>
            <a:off x="8407802" y="1675014"/>
            <a:ext cx="3000895" cy="1753986"/>
          </a:xfrm>
          <a:prstGeom prst="cloudCallout">
            <a:avLst>
              <a:gd name="adj1" fmla="val -82606"/>
              <a:gd name="adj2" fmla="val 52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Min yrkesroll</a:t>
            </a:r>
          </a:p>
          <a:p>
            <a:pPr algn="ctr"/>
            <a:r>
              <a:rPr lang="sv-SE" dirty="0"/>
              <a:t>Kunskapssyn</a:t>
            </a:r>
          </a:p>
          <a:p>
            <a:pPr algn="ctr"/>
            <a:r>
              <a:rPr lang="sv-SE" dirty="0"/>
              <a:t>Elevsyn</a:t>
            </a:r>
          </a:p>
          <a:p>
            <a:pPr algn="ctr"/>
            <a:r>
              <a:rPr lang="sv-SE" dirty="0"/>
              <a:t>Ansvarsfrågan</a:t>
            </a:r>
          </a:p>
        </p:txBody>
      </p:sp>
      <p:sp>
        <p:nvSpPr>
          <p:cNvPr id="4" name="Tankebubbla: moln 3">
            <a:extLst>
              <a:ext uri="{FF2B5EF4-FFF2-40B4-BE49-F238E27FC236}">
                <a16:creationId xmlns:a16="http://schemas.microsoft.com/office/drawing/2014/main" id="{C8BB4D63-8B9F-4FAB-8CD0-5310D9FBA081}"/>
              </a:ext>
            </a:extLst>
          </p:cNvPr>
          <p:cNvSpPr/>
          <p:nvPr/>
        </p:nvSpPr>
        <p:spPr>
          <a:xfrm>
            <a:off x="8746524" y="3760642"/>
            <a:ext cx="3000895" cy="1753986"/>
          </a:xfrm>
          <a:prstGeom prst="cloudCallout">
            <a:avLst>
              <a:gd name="adj1" fmla="val -82606"/>
              <a:gd name="adj2" fmla="val 52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”Det livslånga lärandet”</a:t>
            </a:r>
          </a:p>
        </p:txBody>
      </p:sp>
      <p:sp>
        <p:nvSpPr>
          <p:cNvPr id="6" name="Tankebubbla: moln 5">
            <a:extLst>
              <a:ext uri="{FF2B5EF4-FFF2-40B4-BE49-F238E27FC236}">
                <a16:creationId xmlns:a16="http://schemas.microsoft.com/office/drawing/2014/main" id="{BD753B3F-11D7-46AD-844E-AE73FDFEEEDF}"/>
              </a:ext>
            </a:extLst>
          </p:cNvPr>
          <p:cNvSpPr/>
          <p:nvPr/>
        </p:nvSpPr>
        <p:spPr>
          <a:xfrm flipH="1">
            <a:off x="1877875" y="2552007"/>
            <a:ext cx="2455201" cy="1753986"/>
          </a:xfrm>
          <a:prstGeom prst="cloudCallout">
            <a:avLst>
              <a:gd name="adj1" fmla="val -82606"/>
              <a:gd name="adj2" fmla="val 52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Eleven i fokus</a:t>
            </a:r>
          </a:p>
          <a:p>
            <a:pPr algn="ctr"/>
            <a:r>
              <a:rPr lang="sv-SE" dirty="0"/>
              <a:t>Salutogent</a:t>
            </a:r>
          </a:p>
          <a:p>
            <a:pPr algn="ctr"/>
            <a:r>
              <a:rPr lang="sv-SE" dirty="0"/>
              <a:t>Flexibelt</a:t>
            </a:r>
          </a:p>
          <a:p>
            <a:pPr algn="ctr"/>
            <a:r>
              <a:rPr lang="sv-SE" dirty="0"/>
              <a:t>Relationellt</a:t>
            </a:r>
          </a:p>
        </p:txBody>
      </p:sp>
      <p:sp>
        <p:nvSpPr>
          <p:cNvPr id="7" name="Tankebubbla: moln 6">
            <a:extLst>
              <a:ext uri="{FF2B5EF4-FFF2-40B4-BE49-F238E27FC236}">
                <a16:creationId xmlns:a16="http://schemas.microsoft.com/office/drawing/2014/main" id="{8719B4E6-B1E4-433A-9D28-D1A1035791CF}"/>
              </a:ext>
            </a:extLst>
          </p:cNvPr>
          <p:cNvSpPr/>
          <p:nvPr/>
        </p:nvSpPr>
        <p:spPr>
          <a:xfrm flipH="1">
            <a:off x="558841" y="349307"/>
            <a:ext cx="3998250" cy="1753986"/>
          </a:xfrm>
          <a:prstGeom prst="cloudCallout">
            <a:avLst>
              <a:gd name="adj1" fmla="val -82606"/>
              <a:gd name="adj2" fmla="val 52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Pedagogik+fysisk</a:t>
            </a:r>
            <a:r>
              <a:rPr lang="sv-SE" dirty="0"/>
              <a:t> lärmiljö</a:t>
            </a:r>
          </a:p>
          <a:p>
            <a:pPr algn="ctr"/>
            <a:r>
              <a:rPr lang="sv-SE" dirty="0"/>
              <a:t>=</a:t>
            </a:r>
          </a:p>
          <a:p>
            <a:pPr algn="ctr"/>
            <a:r>
              <a:rPr lang="sv-SE" dirty="0"/>
              <a:t>Optimalt lärande</a:t>
            </a:r>
          </a:p>
        </p:txBody>
      </p:sp>
    </p:spTree>
    <p:extLst>
      <p:ext uri="{BB962C8B-B14F-4D97-AF65-F5344CB8AC3E}">
        <p14:creationId xmlns:p14="http://schemas.microsoft.com/office/powerpoint/2010/main" val="317364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696</Words>
  <Application>Microsoft Macintosh PowerPoint</Application>
  <PresentationFormat>Widescreen</PresentationFormat>
  <Paragraphs>170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Helvetica</vt:lpstr>
      <vt:lpstr>Wingdings</vt:lpstr>
      <vt:lpstr>Office-tema</vt:lpstr>
      <vt:lpstr>PowerPoint Presentation</vt:lpstr>
      <vt:lpstr>Från vetande till görande…..</vt:lpstr>
      <vt:lpstr>PowerPoint Presentation</vt:lpstr>
      <vt:lpstr>Säg nej till quick fix och snabba lösningar!</vt:lpstr>
      <vt:lpstr>PowerPoint Presentation</vt:lpstr>
      <vt:lpstr>Anpassningar</vt:lpstr>
      <vt:lpstr>Ledning  och stimulans</vt:lpstr>
      <vt:lpstr>PowerPoint Presentation</vt:lpstr>
      <vt:lpstr>PowerPoint Presentation</vt:lpstr>
      <vt:lpstr>Vi hjälps åt!</vt:lpstr>
      <vt:lpstr>Vårt viktigaste arbetsverktyg (!?)</vt:lpstr>
      <vt:lpstr>En miljö för utveckling</vt:lpstr>
      <vt:lpstr>PowerPoint Presentation</vt:lpstr>
      <vt:lpstr>Handledning</vt:lpstr>
      <vt:lpstr>Utvärdering</vt:lpstr>
      <vt:lpstr>Reflektera och  resonera</vt:lpstr>
      <vt:lpstr>Arbeta i team</vt:lpstr>
      <vt:lpstr>Hur får vi med oss alla på resan? </vt:lpstr>
      <vt:lpstr>Reflektion, vad har fastnat hos dig fram tills nu?</vt:lpstr>
      <vt:lpstr>Från vetande till görande!</vt:lpstr>
      <vt:lpstr>PowerPoint Presentation</vt:lpstr>
      <vt:lpstr>För det här behöver vi kunskap och förståelse om tex</vt:lpstr>
      <vt:lpstr>PowerPoint Presentation</vt:lpstr>
      <vt:lpstr>När sker ett lärande? </vt:lpstr>
      <vt:lpstr>På vilka olika sätt får våra elever……</vt:lpstr>
      <vt:lpstr>PowerPoint Presentation</vt:lpstr>
      <vt:lpstr>Kan jag/vi…..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Joanna Lundin</dc:creator>
  <cp:lastModifiedBy>William Alfredsson</cp:lastModifiedBy>
  <cp:revision>1</cp:revision>
  <dcterms:created xsi:type="dcterms:W3CDTF">2022-10-14T08:23:24Z</dcterms:created>
  <dcterms:modified xsi:type="dcterms:W3CDTF">2022-10-17T06:40:09Z</dcterms:modified>
</cp:coreProperties>
</file>