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modernComment_11F_C3E3C04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sldIdLst>
    <p:sldId id="256" r:id="rId2"/>
    <p:sldId id="306" r:id="rId3"/>
    <p:sldId id="260" r:id="rId4"/>
    <p:sldId id="305" r:id="rId5"/>
    <p:sldId id="258" r:id="rId6"/>
    <p:sldId id="292" r:id="rId7"/>
    <p:sldId id="268" r:id="rId8"/>
    <p:sldId id="291" r:id="rId9"/>
    <p:sldId id="296" r:id="rId10"/>
    <p:sldId id="297" r:id="rId11"/>
    <p:sldId id="298" r:id="rId12"/>
    <p:sldId id="302" r:id="rId13"/>
    <p:sldId id="303" r:id="rId14"/>
    <p:sldId id="295" r:id="rId15"/>
    <p:sldId id="286" r:id="rId16"/>
    <p:sldId id="300" r:id="rId17"/>
    <p:sldId id="304" r:id="rId18"/>
    <p:sldId id="284" r:id="rId19"/>
    <p:sldId id="301" r:id="rId20"/>
    <p:sldId id="282" r:id="rId21"/>
    <p:sldId id="275" r:id="rId22"/>
    <p:sldId id="285" r:id="rId23"/>
    <p:sldId id="290" r:id="rId24"/>
    <p:sldId id="293" r:id="rId25"/>
    <p:sldId id="287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5DB205-0B7A-B402-C168-7877EA57267D}" name="johanna.jozic@frosunda.se" initials="jo" userId="S::urn:spo:guest#johanna.jozic@frosunda.se::" providerId="AD"/>
  <p188:author id="{40E9B02A-5D96-DFAD-108E-259BC3FA7FD1}" name="Sandra Arvidsson" initials="SA" userId="S::sandra.arvidsson@haninge.se::7412b97c-6eca-4bea-9611-4234eed507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1F_C3E3C0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B661F3-D918-4425-BF1D-55D805D5CE56}" authorId="{935DB205-0B7A-B402-C168-7877EA57267D}" created="2024-01-06T10:18:06.420">
    <pc:sldMkLst xmlns:pc="http://schemas.microsoft.com/office/powerpoint/2013/main/command">
      <pc:docMk/>
      <pc:sldMk cId="3286483022" sldId="287"/>
    </pc:sldMkLst>
    <p188:txBody>
      <a:bodyPr/>
      <a:lstStyle/>
      <a:p>
        <a:r>
          <a:rPr lang="en-US"/>
          <a:t>Det står jack i och jag lckas inte få dit ett A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6D28E-2371-4878-BF79-CFF4D531F6DD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B8A69079-6076-4F47-9AF3-5FE82CB914D5}">
      <dgm:prSet phldrT="[Text]" custT="1"/>
      <dgm:spPr/>
      <dgm:t>
        <a:bodyPr/>
        <a:lstStyle/>
        <a:p>
          <a:pPr rtl="0"/>
          <a:r>
            <a:rPr lang="sv-SE" sz="1800">
              <a:latin typeface="Californian FB"/>
            </a:rPr>
            <a:t>Skola</a:t>
          </a:r>
        </a:p>
      </dgm:t>
    </dgm:pt>
    <dgm:pt modelId="{9E357FD9-79EA-412A-9588-038F60755145}" type="sibTrans" cxnId="{75584F6E-F937-4356-9D69-D5A172B19AA3}">
      <dgm:prSet/>
      <dgm:spPr/>
      <dgm:t>
        <a:bodyPr/>
        <a:lstStyle/>
        <a:p>
          <a:endParaRPr lang="sv-SE"/>
        </a:p>
      </dgm:t>
    </dgm:pt>
    <dgm:pt modelId="{FC410A0C-3FF7-44F4-8287-128DDBF266EB}" type="parTrans" cxnId="{75584F6E-F937-4356-9D69-D5A172B19AA3}">
      <dgm:prSet/>
      <dgm:spPr/>
      <dgm:t>
        <a:bodyPr/>
        <a:lstStyle/>
        <a:p>
          <a:endParaRPr lang="sv-SE"/>
        </a:p>
      </dgm:t>
    </dgm:pt>
    <dgm:pt modelId="{26820C4D-D1FC-4941-B547-73ACCF9D0CEE}">
      <dgm:prSet phldr="0"/>
      <dgm:spPr/>
      <dgm:t>
        <a:bodyPr/>
        <a:lstStyle/>
        <a:p>
          <a:pPr rtl="0"/>
          <a:r>
            <a:rPr lang="sv-SE">
              <a:latin typeface="Californian FB"/>
            </a:rPr>
            <a:t>Hem</a:t>
          </a:r>
        </a:p>
      </dgm:t>
    </dgm:pt>
    <dgm:pt modelId="{36193A89-8B9D-4AA1-A70A-3E147AA6DE7E}" type="parTrans" cxnId="{13B2A2FE-0F29-4382-A021-0B74964BBA95}">
      <dgm:prSet/>
      <dgm:spPr/>
    </dgm:pt>
    <dgm:pt modelId="{E35DE9DA-AB75-46C1-82D2-0A596C92E376}" type="sibTrans" cxnId="{13B2A2FE-0F29-4382-A021-0B74964BBA95}">
      <dgm:prSet/>
      <dgm:spPr/>
    </dgm:pt>
    <dgm:pt modelId="{0F1FDA33-FED2-4B5C-AF15-EF5F74566418}" type="pres">
      <dgm:prSet presAssocID="{8C86D28E-2371-4878-BF79-CFF4D531F6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FA5B44-4584-48B1-A6CA-AD561A6C0217}" type="pres">
      <dgm:prSet presAssocID="{B8A69079-6076-4F47-9AF3-5FE82CB914D5}" presName="gear1" presStyleLbl="node1" presStyleIdx="0" presStyleCnt="2">
        <dgm:presLayoutVars>
          <dgm:chMax val="1"/>
          <dgm:bulletEnabled val="1"/>
        </dgm:presLayoutVars>
      </dgm:prSet>
      <dgm:spPr/>
    </dgm:pt>
    <dgm:pt modelId="{05632AC4-5869-4C31-A152-DB6537A85ADC}" type="pres">
      <dgm:prSet presAssocID="{B8A69079-6076-4F47-9AF3-5FE82CB914D5}" presName="gear1srcNode" presStyleLbl="node1" presStyleIdx="0" presStyleCnt="2"/>
      <dgm:spPr/>
    </dgm:pt>
    <dgm:pt modelId="{9AF2C299-6F65-4B89-B908-DCA19A984059}" type="pres">
      <dgm:prSet presAssocID="{B8A69079-6076-4F47-9AF3-5FE82CB914D5}" presName="gear1dstNode" presStyleLbl="node1" presStyleIdx="0" presStyleCnt="2"/>
      <dgm:spPr/>
    </dgm:pt>
    <dgm:pt modelId="{D4CE2D93-BFB2-4603-AD44-0267E67C9574}" type="pres">
      <dgm:prSet presAssocID="{26820C4D-D1FC-4941-B547-73ACCF9D0CEE}" presName="gear2" presStyleLbl="node1" presStyleIdx="1" presStyleCnt="2">
        <dgm:presLayoutVars>
          <dgm:chMax val="1"/>
          <dgm:bulletEnabled val="1"/>
        </dgm:presLayoutVars>
      </dgm:prSet>
      <dgm:spPr/>
    </dgm:pt>
    <dgm:pt modelId="{F8218BEC-C311-4253-A111-CE046B9D960F}" type="pres">
      <dgm:prSet presAssocID="{26820C4D-D1FC-4941-B547-73ACCF9D0CEE}" presName="gear2srcNode" presStyleLbl="node1" presStyleIdx="1" presStyleCnt="2"/>
      <dgm:spPr/>
    </dgm:pt>
    <dgm:pt modelId="{657C1DAC-8BD9-4193-9D04-418541B56F7E}" type="pres">
      <dgm:prSet presAssocID="{26820C4D-D1FC-4941-B547-73ACCF9D0CEE}" presName="gear2dstNode" presStyleLbl="node1" presStyleIdx="1" presStyleCnt="2"/>
      <dgm:spPr/>
    </dgm:pt>
    <dgm:pt modelId="{37CCB95C-8321-44F5-A559-4159529CBBE3}" type="pres">
      <dgm:prSet presAssocID="{9E357FD9-79EA-412A-9588-038F60755145}" presName="connector1" presStyleLbl="sibTrans2D1" presStyleIdx="0" presStyleCnt="2"/>
      <dgm:spPr/>
    </dgm:pt>
    <dgm:pt modelId="{1D58AD7E-F76F-4356-B867-743959C465F2}" type="pres">
      <dgm:prSet presAssocID="{E35DE9DA-AB75-46C1-82D2-0A596C92E376}" presName="connector2" presStyleLbl="sibTrans2D1" presStyleIdx="1" presStyleCnt="2"/>
      <dgm:spPr/>
    </dgm:pt>
  </dgm:ptLst>
  <dgm:cxnLst>
    <dgm:cxn modelId="{B42ED407-0D63-4014-A4D5-F7A5A4ED3CEE}" type="presOf" srcId="{8C86D28E-2371-4878-BF79-CFF4D531F6DD}" destId="{0F1FDA33-FED2-4B5C-AF15-EF5F74566418}" srcOrd="0" destOrd="0" presId="urn:microsoft.com/office/officeart/2005/8/layout/gear1"/>
    <dgm:cxn modelId="{B3EB7511-B945-48B9-898C-13FC5685C104}" type="presOf" srcId="{26820C4D-D1FC-4941-B547-73ACCF9D0CEE}" destId="{657C1DAC-8BD9-4193-9D04-418541B56F7E}" srcOrd="2" destOrd="0" presId="urn:microsoft.com/office/officeart/2005/8/layout/gear1"/>
    <dgm:cxn modelId="{69B1D01D-3D45-4F03-91E9-98B9472D016B}" type="presOf" srcId="{26820C4D-D1FC-4941-B547-73ACCF9D0CEE}" destId="{F8218BEC-C311-4253-A111-CE046B9D960F}" srcOrd="1" destOrd="0" presId="urn:microsoft.com/office/officeart/2005/8/layout/gear1"/>
    <dgm:cxn modelId="{68210760-F97E-4C67-BF72-73838AC38953}" type="presOf" srcId="{B8A69079-6076-4F47-9AF3-5FE82CB914D5}" destId="{9AF2C299-6F65-4B89-B908-DCA19A984059}" srcOrd="2" destOrd="0" presId="urn:microsoft.com/office/officeart/2005/8/layout/gear1"/>
    <dgm:cxn modelId="{F2A8D144-1D4C-41BF-A4FA-69224DDA26DE}" type="presOf" srcId="{26820C4D-D1FC-4941-B547-73ACCF9D0CEE}" destId="{D4CE2D93-BFB2-4603-AD44-0267E67C9574}" srcOrd="0" destOrd="0" presId="urn:microsoft.com/office/officeart/2005/8/layout/gear1"/>
    <dgm:cxn modelId="{25FE476E-ADAD-4D4B-BE78-8A35B9268B41}" type="presOf" srcId="{E35DE9DA-AB75-46C1-82D2-0A596C92E376}" destId="{1D58AD7E-F76F-4356-B867-743959C465F2}" srcOrd="0" destOrd="0" presId="urn:microsoft.com/office/officeart/2005/8/layout/gear1"/>
    <dgm:cxn modelId="{75584F6E-F937-4356-9D69-D5A172B19AA3}" srcId="{8C86D28E-2371-4878-BF79-CFF4D531F6DD}" destId="{B8A69079-6076-4F47-9AF3-5FE82CB914D5}" srcOrd="0" destOrd="0" parTransId="{FC410A0C-3FF7-44F4-8287-128DDBF266EB}" sibTransId="{9E357FD9-79EA-412A-9588-038F60755145}"/>
    <dgm:cxn modelId="{830DB459-8001-4C56-B7F9-73FE761A86CC}" type="presOf" srcId="{B8A69079-6076-4F47-9AF3-5FE82CB914D5}" destId="{8FFA5B44-4584-48B1-A6CA-AD561A6C0217}" srcOrd="0" destOrd="0" presId="urn:microsoft.com/office/officeart/2005/8/layout/gear1"/>
    <dgm:cxn modelId="{792E529A-0FF2-416D-9D46-CF8B2330CCF6}" type="presOf" srcId="{B8A69079-6076-4F47-9AF3-5FE82CB914D5}" destId="{05632AC4-5869-4C31-A152-DB6537A85ADC}" srcOrd="1" destOrd="0" presId="urn:microsoft.com/office/officeart/2005/8/layout/gear1"/>
    <dgm:cxn modelId="{40C77F9B-6EDD-4E26-BED8-49A32E253F4F}" type="presOf" srcId="{9E357FD9-79EA-412A-9588-038F60755145}" destId="{37CCB95C-8321-44F5-A559-4159529CBBE3}" srcOrd="0" destOrd="0" presId="urn:microsoft.com/office/officeart/2005/8/layout/gear1"/>
    <dgm:cxn modelId="{13B2A2FE-0F29-4382-A021-0B74964BBA95}" srcId="{8C86D28E-2371-4878-BF79-CFF4D531F6DD}" destId="{26820C4D-D1FC-4941-B547-73ACCF9D0CEE}" srcOrd="1" destOrd="0" parTransId="{36193A89-8B9D-4AA1-A70A-3E147AA6DE7E}" sibTransId="{E35DE9DA-AB75-46C1-82D2-0A596C92E376}"/>
    <dgm:cxn modelId="{AFD80057-75A5-426F-A5D4-907CD7B1581A}" type="presParOf" srcId="{0F1FDA33-FED2-4B5C-AF15-EF5F74566418}" destId="{8FFA5B44-4584-48B1-A6CA-AD561A6C0217}" srcOrd="0" destOrd="0" presId="urn:microsoft.com/office/officeart/2005/8/layout/gear1"/>
    <dgm:cxn modelId="{B4F7CF3A-213A-4C63-82D8-AE4838DD6D10}" type="presParOf" srcId="{0F1FDA33-FED2-4B5C-AF15-EF5F74566418}" destId="{05632AC4-5869-4C31-A152-DB6537A85ADC}" srcOrd="1" destOrd="0" presId="urn:microsoft.com/office/officeart/2005/8/layout/gear1"/>
    <dgm:cxn modelId="{2046EEC7-9258-4341-BCA1-95BC014E39E6}" type="presParOf" srcId="{0F1FDA33-FED2-4B5C-AF15-EF5F74566418}" destId="{9AF2C299-6F65-4B89-B908-DCA19A984059}" srcOrd="2" destOrd="0" presId="urn:microsoft.com/office/officeart/2005/8/layout/gear1"/>
    <dgm:cxn modelId="{71701955-CA5B-4692-A9E9-CDB9288319D5}" type="presParOf" srcId="{0F1FDA33-FED2-4B5C-AF15-EF5F74566418}" destId="{D4CE2D93-BFB2-4603-AD44-0267E67C9574}" srcOrd="3" destOrd="0" presId="urn:microsoft.com/office/officeart/2005/8/layout/gear1"/>
    <dgm:cxn modelId="{3BC7F616-9D3E-4D09-A6D7-543931348223}" type="presParOf" srcId="{0F1FDA33-FED2-4B5C-AF15-EF5F74566418}" destId="{F8218BEC-C311-4253-A111-CE046B9D960F}" srcOrd="4" destOrd="0" presId="urn:microsoft.com/office/officeart/2005/8/layout/gear1"/>
    <dgm:cxn modelId="{0842ED5D-1EB1-4B1A-809C-902D3FFBEE62}" type="presParOf" srcId="{0F1FDA33-FED2-4B5C-AF15-EF5F74566418}" destId="{657C1DAC-8BD9-4193-9D04-418541B56F7E}" srcOrd="5" destOrd="0" presId="urn:microsoft.com/office/officeart/2005/8/layout/gear1"/>
    <dgm:cxn modelId="{98A16868-6207-4873-87A3-3FEBB9A7C378}" type="presParOf" srcId="{0F1FDA33-FED2-4B5C-AF15-EF5F74566418}" destId="{37CCB95C-8321-44F5-A559-4159529CBBE3}" srcOrd="6" destOrd="0" presId="urn:microsoft.com/office/officeart/2005/8/layout/gear1"/>
    <dgm:cxn modelId="{CCCE30B8-A2BC-4715-A52C-93393F7B747E}" type="presParOf" srcId="{0F1FDA33-FED2-4B5C-AF15-EF5F74566418}" destId="{1D58AD7E-F76F-4356-B867-743959C465F2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707CF-BA41-4E9F-9F4B-EB9CD1235B9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266A1A-9EE5-4F74-9909-722BB083B8D5}">
      <dgm:prSet/>
      <dgm:spPr/>
      <dgm:t>
        <a:bodyPr/>
        <a:lstStyle/>
        <a:p>
          <a:r>
            <a:rPr lang="en-US"/>
            <a:t>Likvärdig</a:t>
          </a:r>
        </a:p>
      </dgm:t>
    </dgm:pt>
    <dgm:pt modelId="{BE5C5EE9-55A3-45F4-9B9A-2EF510F2EC77}" type="parTrans" cxnId="{5F82D4B4-8BFC-4DB7-B19E-5BE211E1DD7C}">
      <dgm:prSet/>
      <dgm:spPr/>
      <dgm:t>
        <a:bodyPr/>
        <a:lstStyle/>
        <a:p>
          <a:endParaRPr lang="en-US"/>
        </a:p>
      </dgm:t>
    </dgm:pt>
    <dgm:pt modelId="{D8A6CA2F-CAC9-476F-944B-FB89C31DF6F9}" type="sibTrans" cxnId="{5F82D4B4-8BFC-4DB7-B19E-5BE211E1DD7C}">
      <dgm:prSet/>
      <dgm:spPr/>
      <dgm:t>
        <a:bodyPr/>
        <a:lstStyle/>
        <a:p>
          <a:endParaRPr lang="en-US"/>
        </a:p>
      </dgm:t>
    </dgm:pt>
    <dgm:pt modelId="{71FE9D95-7A28-428B-9BD4-E7FB2363D23A}">
      <dgm:prSet/>
      <dgm:spPr/>
      <dgm:t>
        <a:bodyPr/>
        <a:lstStyle/>
        <a:p>
          <a:r>
            <a:rPr lang="en-US" err="1"/>
            <a:t>Rättsäker</a:t>
          </a:r>
          <a:endParaRPr lang="en-US"/>
        </a:p>
      </dgm:t>
    </dgm:pt>
    <dgm:pt modelId="{65F694F2-8DB6-42CF-A10B-F4EBE913DD57}" type="parTrans" cxnId="{76FBC662-8AF1-4263-8436-93F607F6FBD6}">
      <dgm:prSet/>
      <dgm:spPr/>
      <dgm:t>
        <a:bodyPr/>
        <a:lstStyle/>
        <a:p>
          <a:endParaRPr lang="en-US"/>
        </a:p>
      </dgm:t>
    </dgm:pt>
    <dgm:pt modelId="{CA7023DC-1DE4-4390-90F7-EF0FC8102412}" type="sibTrans" cxnId="{76FBC662-8AF1-4263-8436-93F607F6FBD6}">
      <dgm:prSet/>
      <dgm:spPr/>
      <dgm:t>
        <a:bodyPr/>
        <a:lstStyle/>
        <a:p>
          <a:endParaRPr lang="en-US"/>
        </a:p>
      </dgm:t>
    </dgm:pt>
    <dgm:pt modelId="{E7EE9F2D-6053-4A11-B993-CDF900EA9F06}">
      <dgm:prSet/>
      <dgm:spPr/>
      <dgm:t>
        <a:bodyPr/>
        <a:lstStyle/>
        <a:p>
          <a:r>
            <a:rPr lang="en-US"/>
            <a:t>Effektiv</a:t>
          </a:r>
        </a:p>
      </dgm:t>
    </dgm:pt>
    <dgm:pt modelId="{B1AF1772-00A2-4616-8617-AD4CC1056660}" type="parTrans" cxnId="{1B945046-B7B1-4636-965F-1DB9D23E462F}">
      <dgm:prSet/>
      <dgm:spPr/>
      <dgm:t>
        <a:bodyPr/>
        <a:lstStyle/>
        <a:p>
          <a:endParaRPr lang="en-US"/>
        </a:p>
      </dgm:t>
    </dgm:pt>
    <dgm:pt modelId="{E7BE9E50-94F2-4D5D-93AD-9C7C64A42FBE}" type="sibTrans" cxnId="{1B945046-B7B1-4636-965F-1DB9D23E462F}">
      <dgm:prSet/>
      <dgm:spPr/>
      <dgm:t>
        <a:bodyPr/>
        <a:lstStyle/>
        <a:p>
          <a:endParaRPr lang="en-US"/>
        </a:p>
      </dgm:t>
    </dgm:pt>
    <dgm:pt modelId="{A74A1F08-EADF-4725-B5B4-59027B5FA571}" type="pres">
      <dgm:prSet presAssocID="{430707CF-BA41-4E9F-9F4B-EB9CD1235B9F}" presName="linear" presStyleCnt="0">
        <dgm:presLayoutVars>
          <dgm:animLvl val="lvl"/>
          <dgm:resizeHandles val="exact"/>
        </dgm:presLayoutVars>
      </dgm:prSet>
      <dgm:spPr/>
    </dgm:pt>
    <dgm:pt modelId="{C58BA980-72AC-4A66-A569-F849BBDDC643}" type="pres">
      <dgm:prSet presAssocID="{B9266A1A-9EE5-4F74-9909-722BB083B8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308811-67E8-4CCA-94A0-7328F3BE0905}" type="pres">
      <dgm:prSet presAssocID="{D8A6CA2F-CAC9-476F-944B-FB89C31DF6F9}" presName="spacer" presStyleCnt="0"/>
      <dgm:spPr/>
    </dgm:pt>
    <dgm:pt modelId="{ABFE56FC-A8E4-4BE2-9D3E-B5496DD751A9}" type="pres">
      <dgm:prSet presAssocID="{71FE9D95-7A28-428B-9BD4-E7FB2363D2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940264-008F-4F04-B6A5-81F077CDF927}" type="pres">
      <dgm:prSet presAssocID="{CA7023DC-1DE4-4390-90F7-EF0FC8102412}" presName="spacer" presStyleCnt="0"/>
      <dgm:spPr/>
    </dgm:pt>
    <dgm:pt modelId="{5E7FB948-EA29-48B9-85FD-27E98D5C5252}" type="pres">
      <dgm:prSet presAssocID="{E7EE9F2D-6053-4A11-B993-CDF900EA9F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DE43A2C-1580-42EB-9BA3-BFAA681A6050}" type="presOf" srcId="{E7EE9F2D-6053-4A11-B993-CDF900EA9F06}" destId="{5E7FB948-EA29-48B9-85FD-27E98D5C5252}" srcOrd="0" destOrd="0" presId="urn:microsoft.com/office/officeart/2005/8/layout/vList2"/>
    <dgm:cxn modelId="{76FBC662-8AF1-4263-8436-93F607F6FBD6}" srcId="{430707CF-BA41-4E9F-9F4B-EB9CD1235B9F}" destId="{71FE9D95-7A28-428B-9BD4-E7FB2363D23A}" srcOrd="1" destOrd="0" parTransId="{65F694F2-8DB6-42CF-A10B-F4EBE913DD57}" sibTransId="{CA7023DC-1DE4-4390-90F7-EF0FC8102412}"/>
    <dgm:cxn modelId="{1B945046-B7B1-4636-965F-1DB9D23E462F}" srcId="{430707CF-BA41-4E9F-9F4B-EB9CD1235B9F}" destId="{E7EE9F2D-6053-4A11-B993-CDF900EA9F06}" srcOrd="2" destOrd="0" parTransId="{B1AF1772-00A2-4616-8617-AD4CC1056660}" sibTransId="{E7BE9E50-94F2-4D5D-93AD-9C7C64A42FBE}"/>
    <dgm:cxn modelId="{468DA692-5C39-4FC3-9C2D-4DE25D59F1C5}" type="presOf" srcId="{B9266A1A-9EE5-4F74-9909-722BB083B8D5}" destId="{C58BA980-72AC-4A66-A569-F849BBDDC643}" srcOrd="0" destOrd="0" presId="urn:microsoft.com/office/officeart/2005/8/layout/vList2"/>
    <dgm:cxn modelId="{5F82D4B4-8BFC-4DB7-B19E-5BE211E1DD7C}" srcId="{430707CF-BA41-4E9F-9F4B-EB9CD1235B9F}" destId="{B9266A1A-9EE5-4F74-9909-722BB083B8D5}" srcOrd="0" destOrd="0" parTransId="{BE5C5EE9-55A3-45F4-9B9A-2EF510F2EC77}" sibTransId="{D8A6CA2F-CAC9-476F-944B-FB89C31DF6F9}"/>
    <dgm:cxn modelId="{027CA3CB-9DC9-4719-8C5E-51910D1D8023}" type="presOf" srcId="{430707CF-BA41-4E9F-9F4B-EB9CD1235B9F}" destId="{A74A1F08-EADF-4725-B5B4-59027B5FA571}" srcOrd="0" destOrd="0" presId="urn:microsoft.com/office/officeart/2005/8/layout/vList2"/>
    <dgm:cxn modelId="{6478D0FD-198B-430B-9438-AC8FDD6BE7BC}" type="presOf" srcId="{71FE9D95-7A28-428B-9BD4-E7FB2363D23A}" destId="{ABFE56FC-A8E4-4BE2-9D3E-B5496DD751A9}" srcOrd="0" destOrd="0" presId="urn:microsoft.com/office/officeart/2005/8/layout/vList2"/>
    <dgm:cxn modelId="{4E7829F3-A1E0-428B-9722-5CC0836CB7D2}" type="presParOf" srcId="{A74A1F08-EADF-4725-B5B4-59027B5FA571}" destId="{C58BA980-72AC-4A66-A569-F849BBDDC643}" srcOrd="0" destOrd="0" presId="urn:microsoft.com/office/officeart/2005/8/layout/vList2"/>
    <dgm:cxn modelId="{5CDFDB37-660B-41A0-839C-4B32DEA30690}" type="presParOf" srcId="{A74A1F08-EADF-4725-B5B4-59027B5FA571}" destId="{31308811-67E8-4CCA-94A0-7328F3BE0905}" srcOrd="1" destOrd="0" presId="urn:microsoft.com/office/officeart/2005/8/layout/vList2"/>
    <dgm:cxn modelId="{7D265A93-FE4F-496C-B20D-6B57E837FF44}" type="presParOf" srcId="{A74A1F08-EADF-4725-B5B4-59027B5FA571}" destId="{ABFE56FC-A8E4-4BE2-9D3E-B5496DD751A9}" srcOrd="2" destOrd="0" presId="urn:microsoft.com/office/officeart/2005/8/layout/vList2"/>
    <dgm:cxn modelId="{63D646BC-083D-4280-8BB8-FD5672FEE1A6}" type="presParOf" srcId="{A74A1F08-EADF-4725-B5B4-59027B5FA571}" destId="{C7940264-008F-4F04-B6A5-81F077CDF927}" srcOrd="3" destOrd="0" presId="urn:microsoft.com/office/officeart/2005/8/layout/vList2"/>
    <dgm:cxn modelId="{FDFF4187-E27B-46FF-8A17-9E5535B259A4}" type="presParOf" srcId="{A74A1F08-EADF-4725-B5B4-59027B5FA571}" destId="{5E7FB948-EA29-48B9-85FD-27E98D5C52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FEF4F-6FFC-43F3-A5FC-258CD38BF2C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6C7BE42-6F8C-43EE-A96C-E67431B8AD6D}">
      <dgm:prSet/>
      <dgm:spPr/>
      <dgm:t>
        <a:bodyPr/>
        <a:lstStyle/>
        <a:p>
          <a:r>
            <a:rPr lang="en-US"/>
            <a:t>Beteende</a:t>
          </a:r>
        </a:p>
      </dgm:t>
    </dgm:pt>
    <dgm:pt modelId="{CE861E8A-68E2-47D6-8589-36B20AEB7DC1}" type="parTrans" cxnId="{ADFC87C0-FBCE-4B66-9BD3-69D7905DBF6A}">
      <dgm:prSet/>
      <dgm:spPr/>
      <dgm:t>
        <a:bodyPr/>
        <a:lstStyle/>
        <a:p>
          <a:endParaRPr lang="en-US"/>
        </a:p>
      </dgm:t>
    </dgm:pt>
    <dgm:pt modelId="{C801E764-0A05-4FA7-B71E-1DBF7D6A4959}" type="sibTrans" cxnId="{ADFC87C0-FBCE-4B66-9BD3-69D7905DBF6A}">
      <dgm:prSet/>
      <dgm:spPr/>
      <dgm:t>
        <a:bodyPr/>
        <a:lstStyle/>
        <a:p>
          <a:endParaRPr lang="en-US"/>
        </a:p>
      </dgm:t>
    </dgm:pt>
    <dgm:pt modelId="{1692BC58-16FC-41C0-BCE5-CE2FB6994D8D}">
      <dgm:prSet/>
      <dgm:spPr/>
      <dgm:t>
        <a:bodyPr/>
        <a:lstStyle/>
        <a:p>
          <a:r>
            <a:rPr lang="en-US"/>
            <a:t>Värdeladdat </a:t>
          </a:r>
        </a:p>
      </dgm:t>
    </dgm:pt>
    <dgm:pt modelId="{C5BA16F5-80A2-4C7A-AF39-10E5A4FC71E8}" type="parTrans" cxnId="{177BD546-CB25-45F1-9F55-D986D8C085E8}">
      <dgm:prSet/>
      <dgm:spPr/>
      <dgm:t>
        <a:bodyPr/>
        <a:lstStyle/>
        <a:p>
          <a:endParaRPr lang="en-US"/>
        </a:p>
      </dgm:t>
    </dgm:pt>
    <dgm:pt modelId="{FD638780-62BA-4685-96E4-7D2E5BB33E21}" type="sibTrans" cxnId="{177BD546-CB25-45F1-9F55-D986D8C085E8}">
      <dgm:prSet/>
      <dgm:spPr/>
      <dgm:t>
        <a:bodyPr/>
        <a:lstStyle/>
        <a:p>
          <a:endParaRPr lang="en-US"/>
        </a:p>
      </dgm:t>
    </dgm:pt>
    <dgm:pt modelId="{1CABFA06-5710-47BF-A85B-CB3D2DDA3EBD}">
      <dgm:prSet/>
      <dgm:spPr/>
      <dgm:t>
        <a:bodyPr/>
        <a:lstStyle/>
        <a:p>
          <a:r>
            <a:rPr lang="en-US"/>
            <a:t>Sakligt  </a:t>
          </a:r>
        </a:p>
      </dgm:t>
    </dgm:pt>
    <dgm:pt modelId="{FE62E29A-F7DB-4397-9D9F-8AF7EDA838BA}" type="parTrans" cxnId="{9977FDD2-D8DB-430B-8C75-B9EB5C4DAE6B}">
      <dgm:prSet/>
      <dgm:spPr/>
      <dgm:t>
        <a:bodyPr/>
        <a:lstStyle/>
        <a:p>
          <a:endParaRPr lang="en-US"/>
        </a:p>
      </dgm:t>
    </dgm:pt>
    <dgm:pt modelId="{AA35CE8F-27B4-40B7-B20C-6571FBCBCCEB}" type="sibTrans" cxnId="{9977FDD2-D8DB-430B-8C75-B9EB5C4DAE6B}">
      <dgm:prSet/>
      <dgm:spPr/>
      <dgm:t>
        <a:bodyPr/>
        <a:lstStyle/>
        <a:p>
          <a:endParaRPr lang="en-US"/>
        </a:p>
      </dgm:t>
    </dgm:pt>
    <dgm:pt modelId="{B840946C-4C91-4AD6-B74F-4D6716D3E389}" type="pres">
      <dgm:prSet presAssocID="{4CFFEF4F-6FFC-43F3-A5FC-258CD38BF2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B7EB0A-2CD4-4038-AE04-75901A9BFCC4}" type="pres">
      <dgm:prSet presAssocID="{76C7BE42-6F8C-43EE-A96C-E67431B8AD6D}" presName="hierRoot1" presStyleCnt="0"/>
      <dgm:spPr/>
    </dgm:pt>
    <dgm:pt modelId="{FAA4B2CE-850F-4DD7-A410-AAB65C3078F4}" type="pres">
      <dgm:prSet presAssocID="{76C7BE42-6F8C-43EE-A96C-E67431B8AD6D}" presName="composite" presStyleCnt="0"/>
      <dgm:spPr/>
    </dgm:pt>
    <dgm:pt modelId="{7350FB3B-1133-4528-AAF1-9607A063C3A8}" type="pres">
      <dgm:prSet presAssocID="{76C7BE42-6F8C-43EE-A96C-E67431B8AD6D}" presName="background" presStyleLbl="node0" presStyleIdx="0" presStyleCnt="3"/>
      <dgm:spPr/>
    </dgm:pt>
    <dgm:pt modelId="{6A917258-0811-443C-A5E4-0521340280D3}" type="pres">
      <dgm:prSet presAssocID="{76C7BE42-6F8C-43EE-A96C-E67431B8AD6D}" presName="text" presStyleLbl="fgAcc0" presStyleIdx="0" presStyleCnt="3">
        <dgm:presLayoutVars>
          <dgm:chPref val="3"/>
        </dgm:presLayoutVars>
      </dgm:prSet>
      <dgm:spPr/>
    </dgm:pt>
    <dgm:pt modelId="{ACBE3569-884B-4EF1-8488-F9555B90D8DB}" type="pres">
      <dgm:prSet presAssocID="{76C7BE42-6F8C-43EE-A96C-E67431B8AD6D}" presName="hierChild2" presStyleCnt="0"/>
      <dgm:spPr/>
    </dgm:pt>
    <dgm:pt modelId="{23DF48B8-DD78-44E3-9C89-704F15A2C2C2}" type="pres">
      <dgm:prSet presAssocID="{1692BC58-16FC-41C0-BCE5-CE2FB6994D8D}" presName="hierRoot1" presStyleCnt="0"/>
      <dgm:spPr/>
    </dgm:pt>
    <dgm:pt modelId="{63EC5298-6332-4CE1-B8A9-B55634952943}" type="pres">
      <dgm:prSet presAssocID="{1692BC58-16FC-41C0-BCE5-CE2FB6994D8D}" presName="composite" presStyleCnt="0"/>
      <dgm:spPr/>
    </dgm:pt>
    <dgm:pt modelId="{4A8CC40A-165F-48D2-8983-A03EB50C9F76}" type="pres">
      <dgm:prSet presAssocID="{1692BC58-16FC-41C0-BCE5-CE2FB6994D8D}" presName="background" presStyleLbl="node0" presStyleIdx="1" presStyleCnt="3"/>
      <dgm:spPr/>
    </dgm:pt>
    <dgm:pt modelId="{B74EB4D9-FE02-4DF5-A2CA-85CDA4FA2D41}" type="pres">
      <dgm:prSet presAssocID="{1692BC58-16FC-41C0-BCE5-CE2FB6994D8D}" presName="text" presStyleLbl="fgAcc0" presStyleIdx="1" presStyleCnt="3">
        <dgm:presLayoutVars>
          <dgm:chPref val="3"/>
        </dgm:presLayoutVars>
      </dgm:prSet>
      <dgm:spPr/>
    </dgm:pt>
    <dgm:pt modelId="{6B8AF7F8-102D-44AA-84A7-65C0A81C362D}" type="pres">
      <dgm:prSet presAssocID="{1692BC58-16FC-41C0-BCE5-CE2FB6994D8D}" presName="hierChild2" presStyleCnt="0"/>
      <dgm:spPr/>
    </dgm:pt>
    <dgm:pt modelId="{EE10E566-183F-4601-9D3A-835684ECE808}" type="pres">
      <dgm:prSet presAssocID="{1CABFA06-5710-47BF-A85B-CB3D2DDA3EBD}" presName="hierRoot1" presStyleCnt="0"/>
      <dgm:spPr/>
    </dgm:pt>
    <dgm:pt modelId="{1E3FE2D3-2F80-4689-BC21-2EDFA457647F}" type="pres">
      <dgm:prSet presAssocID="{1CABFA06-5710-47BF-A85B-CB3D2DDA3EBD}" presName="composite" presStyleCnt="0"/>
      <dgm:spPr/>
    </dgm:pt>
    <dgm:pt modelId="{20FD429A-3924-4C63-9009-9E31F614868D}" type="pres">
      <dgm:prSet presAssocID="{1CABFA06-5710-47BF-A85B-CB3D2DDA3EBD}" presName="background" presStyleLbl="node0" presStyleIdx="2" presStyleCnt="3"/>
      <dgm:spPr/>
    </dgm:pt>
    <dgm:pt modelId="{4C057E45-DB13-4F7C-AB80-A1BE8D398420}" type="pres">
      <dgm:prSet presAssocID="{1CABFA06-5710-47BF-A85B-CB3D2DDA3EBD}" presName="text" presStyleLbl="fgAcc0" presStyleIdx="2" presStyleCnt="3">
        <dgm:presLayoutVars>
          <dgm:chPref val="3"/>
        </dgm:presLayoutVars>
      </dgm:prSet>
      <dgm:spPr/>
    </dgm:pt>
    <dgm:pt modelId="{3616DAF7-1589-4051-B2C3-B1082DAC92B8}" type="pres">
      <dgm:prSet presAssocID="{1CABFA06-5710-47BF-A85B-CB3D2DDA3EBD}" presName="hierChild2" presStyleCnt="0"/>
      <dgm:spPr/>
    </dgm:pt>
  </dgm:ptLst>
  <dgm:cxnLst>
    <dgm:cxn modelId="{BD7D4F0C-2C9E-4F30-B966-0E246595A76E}" type="presOf" srcId="{1CABFA06-5710-47BF-A85B-CB3D2DDA3EBD}" destId="{4C057E45-DB13-4F7C-AB80-A1BE8D398420}" srcOrd="0" destOrd="0" presId="urn:microsoft.com/office/officeart/2005/8/layout/hierarchy1"/>
    <dgm:cxn modelId="{932BCF29-ABC5-4260-A3E9-C88541174308}" type="presOf" srcId="{4CFFEF4F-6FFC-43F3-A5FC-258CD38BF2C3}" destId="{B840946C-4C91-4AD6-B74F-4D6716D3E389}" srcOrd="0" destOrd="0" presId="urn:microsoft.com/office/officeart/2005/8/layout/hierarchy1"/>
    <dgm:cxn modelId="{177BD546-CB25-45F1-9F55-D986D8C085E8}" srcId="{4CFFEF4F-6FFC-43F3-A5FC-258CD38BF2C3}" destId="{1692BC58-16FC-41C0-BCE5-CE2FB6994D8D}" srcOrd="1" destOrd="0" parTransId="{C5BA16F5-80A2-4C7A-AF39-10E5A4FC71E8}" sibTransId="{FD638780-62BA-4685-96E4-7D2E5BB33E21}"/>
    <dgm:cxn modelId="{2BB4237E-A9F0-4315-8DFB-1285E6966DA3}" type="presOf" srcId="{76C7BE42-6F8C-43EE-A96C-E67431B8AD6D}" destId="{6A917258-0811-443C-A5E4-0521340280D3}" srcOrd="0" destOrd="0" presId="urn:microsoft.com/office/officeart/2005/8/layout/hierarchy1"/>
    <dgm:cxn modelId="{ADFC87C0-FBCE-4B66-9BD3-69D7905DBF6A}" srcId="{4CFFEF4F-6FFC-43F3-A5FC-258CD38BF2C3}" destId="{76C7BE42-6F8C-43EE-A96C-E67431B8AD6D}" srcOrd="0" destOrd="0" parTransId="{CE861E8A-68E2-47D6-8589-36B20AEB7DC1}" sibTransId="{C801E764-0A05-4FA7-B71E-1DBF7D6A4959}"/>
    <dgm:cxn modelId="{753BC4C0-A569-40D4-AD60-7E1FCACA00EF}" type="presOf" srcId="{1692BC58-16FC-41C0-BCE5-CE2FB6994D8D}" destId="{B74EB4D9-FE02-4DF5-A2CA-85CDA4FA2D41}" srcOrd="0" destOrd="0" presId="urn:microsoft.com/office/officeart/2005/8/layout/hierarchy1"/>
    <dgm:cxn modelId="{9977FDD2-D8DB-430B-8C75-B9EB5C4DAE6B}" srcId="{4CFFEF4F-6FFC-43F3-A5FC-258CD38BF2C3}" destId="{1CABFA06-5710-47BF-A85B-CB3D2DDA3EBD}" srcOrd="2" destOrd="0" parTransId="{FE62E29A-F7DB-4397-9D9F-8AF7EDA838BA}" sibTransId="{AA35CE8F-27B4-40B7-B20C-6571FBCBCCEB}"/>
    <dgm:cxn modelId="{79E37F3A-5102-45F6-B16D-04AB374ED562}" type="presParOf" srcId="{B840946C-4C91-4AD6-B74F-4D6716D3E389}" destId="{C5B7EB0A-2CD4-4038-AE04-75901A9BFCC4}" srcOrd="0" destOrd="0" presId="urn:microsoft.com/office/officeart/2005/8/layout/hierarchy1"/>
    <dgm:cxn modelId="{D4123793-3707-4F88-85C7-09F66DBEECCD}" type="presParOf" srcId="{C5B7EB0A-2CD4-4038-AE04-75901A9BFCC4}" destId="{FAA4B2CE-850F-4DD7-A410-AAB65C3078F4}" srcOrd="0" destOrd="0" presId="urn:microsoft.com/office/officeart/2005/8/layout/hierarchy1"/>
    <dgm:cxn modelId="{01F9F50F-4B0A-4574-9DD2-BB9DC0A67C3E}" type="presParOf" srcId="{FAA4B2CE-850F-4DD7-A410-AAB65C3078F4}" destId="{7350FB3B-1133-4528-AAF1-9607A063C3A8}" srcOrd="0" destOrd="0" presId="urn:microsoft.com/office/officeart/2005/8/layout/hierarchy1"/>
    <dgm:cxn modelId="{81B98E32-67AD-4EA9-AB8E-F3C56964124A}" type="presParOf" srcId="{FAA4B2CE-850F-4DD7-A410-AAB65C3078F4}" destId="{6A917258-0811-443C-A5E4-0521340280D3}" srcOrd="1" destOrd="0" presId="urn:microsoft.com/office/officeart/2005/8/layout/hierarchy1"/>
    <dgm:cxn modelId="{267B38C6-0EF7-4A11-9531-02EB116D2950}" type="presParOf" srcId="{C5B7EB0A-2CD4-4038-AE04-75901A9BFCC4}" destId="{ACBE3569-884B-4EF1-8488-F9555B90D8DB}" srcOrd="1" destOrd="0" presId="urn:microsoft.com/office/officeart/2005/8/layout/hierarchy1"/>
    <dgm:cxn modelId="{F3E9087E-F24C-4739-8BAA-9EA0DB9260FD}" type="presParOf" srcId="{B840946C-4C91-4AD6-B74F-4D6716D3E389}" destId="{23DF48B8-DD78-44E3-9C89-704F15A2C2C2}" srcOrd="1" destOrd="0" presId="urn:microsoft.com/office/officeart/2005/8/layout/hierarchy1"/>
    <dgm:cxn modelId="{809FEF39-90BF-4577-80CF-E79D271495B7}" type="presParOf" srcId="{23DF48B8-DD78-44E3-9C89-704F15A2C2C2}" destId="{63EC5298-6332-4CE1-B8A9-B55634952943}" srcOrd="0" destOrd="0" presId="urn:microsoft.com/office/officeart/2005/8/layout/hierarchy1"/>
    <dgm:cxn modelId="{9D6030E5-AEDA-4151-A604-23753C41907D}" type="presParOf" srcId="{63EC5298-6332-4CE1-B8A9-B55634952943}" destId="{4A8CC40A-165F-48D2-8983-A03EB50C9F76}" srcOrd="0" destOrd="0" presId="urn:microsoft.com/office/officeart/2005/8/layout/hierarchy1"/>
    <dgm:cxn modelId="{3E5E62A7-A06F-403A-9CE0-53CF2FF4BED2}" type="presParOf" srcId="{63EC5298-6332-4CE1-B8A9-B55634952943}" destId="{B74EB4D9-FE02-4DF5-A2CA-85CDA4FA2D41}" srcOrd="1" destOrd="0" presId="urn:microsoft.com/office/officeart/2005/8/layout/hierarchy1"/>
    <dgm:cxn modelId="{1C2791D8-2D3A-45B0-8882-61580BACFFE0}" type="presParOf" srcId="{23DF48B8-DD78-44E3-9C89-704F15A2C2C2}" destId="{6B8AF7F8-102D-44AA-84A7-65C0A81C362D}" srcOrd="1" destOrd="0" presId="urn:microsoft.com/office/officeart/2005/8/layout/hierarchy1"/>
    <dgm:cxn modelId="{1691F9B8-6D53-4553-A6D9-DBCA0D222FFE}" type="presParOf" srcId="{B840946C-4C91-4AD6-B74F-4D6716D3E389}" destId="{EE10E566-183F-4601-9D3A-835684ECE808}" srcOrd="2" destOrd="0" presId="urn:microsoft.com/office/officeart/2005/8/layout/hierarchy1"/>
    <dgm:cxn modelId="{F9D69C77-CE5B-490A-BB0F-E6FAC216141F}" type="presParOf" srcId="{EE10E566-183F-4601-9D3A-835684ECE808}" destId="{1E3FE2D3-2F80-4689-BC21-2EDFA457647F}" srcOrd="0" destOrd="0" presId="urn:microsoft.com/office/officeart/2005/8/layout/hierarchy1"/>
    <dgm:cxn modelId="{5B5F9FC9-3E7C-48F3-B0DD-EFBCBE2D37FB}" type="presParOf" srcId="{1E3FE2D3-2F80-4689-BC21-2EDFA457647F}" destId="{20FD429A-3924-4C63-9009-9E31F614868D}" srcOrd="0" destOrd="0" presId="urn:microsoft.com/office/officeart/2005/8/layout/hierarchy1"/>
    <dgm:cxn modelId="{FAF1F612-979E-4DB4-8D0E-C09BBB9079F4}" type="presParOf" srcId="{1E3FE2D3-2F80-4689-BC21-2EDFA457647F}" destId="{4C057E45-DB13-4F7C-AB80-A1BE8D398420}" srcOrd="1" destOrd="0" presId="urn:microsoft.com/office/officeart/2005/8/layout/hierarchy1"/>
    <dgm:cxn modelId="{804F803A-B852-470C-B38C-C21D9D53490A}" type="presParOf" srcId="{EE10E566-183F-4601-9D3A-835684ECE808}" destId="{3616DAF7-1589-4051-B2C3-B1082DAC92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6D28E-2371-4878-BF79-CFF4D531F6DD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1501473D-1B4A-4255-A5B2-EC6C0D60E150}">
      <dgm:prSet phldrT="[Text]" phldr="0" custT="1"/>
      <dgm:spPr/>
      <dgm:t>
        <a:bodyPr/>
        <a:lstStyle/>
        <a:p>
          <a:pPr rtl="0"/>
          <a:r>
            <a:rPr lang="sv-SE" sz="1800">
              <a:latin typeface="Californian FB"/>
            </a:rPr>
            <a:t>Var nyfiken</a:t>
          </a:r>
        </a:p>
      </dgm:t>
    </dgm:pt>
    <dgm:pt modelId="{EB1D1025-C2C0-475C-BFA5-ECEE52D69E73}" type="parTrans" cxnId="{0263158E-F429-49D8-970F-7E4A8C400328}">
      <dgm:prSet/>
      <dgm:spPr/>
      <dgm:t>
        <a:bodyPr/>
        <a:lstStyle/>
        <a:p>
          <a:endParaRPr lang="sv-SE"/>
        </a:p>
      </dgm:t>
    </dgm:pt>
    <dgm:pt modelId="{4785DDB3-8162-4D75-9F84-07C2139BC876}" type="sibTrans" cxnId="{0263158E-F429-49D8-970F-7E4A8C400328}">
      <dgm:prSet/>
      <dgm:spPr/>
      <dgm:t>
        <a:bodyPr/>
        <a:lstStyle/>
        <a:p>
          <a:endParaRPr lang="sv-SE"/>
        </a:p>
      </dgm:t>
    </dgm:pt>
    <dgm:pt modelId="{B8A69079-6076-4F47-9AF3-5FE82CB914D5}">
      <dgm:prSet phldrT="[Text]" phldr="0" custT="1"/>
      <dgm:spPr/>
      <dgm:t>
        <a:bodyPr/>
        <a:lstStyle/>
        <a:p>
          <a:pPr rtl="0"/>
          <a:r>
            <a:rPr lang="sv-SE" sz="1800">
              <a:latin typeface="Californian FB"/>
            </a:rPr>
            <a:t>Var engagerad</a:t>
          </a:r>
        </a:p>
      </dgm:t>
    </dgm:pt>
    <dgm:pt modelId="{9E357FD9-79EA-412A-9588-038F60755145}" type="sibTrans" cxnId="{75584F6E-F937-4356-9D69-D5A172B19AA3}">
      <dgm:prSet/>
      <dgm:spPr/>
      <dgm:t>
        <a:bodyPr/>
        <a:lstStyle/>
        <a:p>
          <a:endParaRPr lang="sv-SE"/>
        </a:p>
      </dgm:t>
    </dgm:pt>
    <dgm:pt modelId="{FC410A0C-3FF7-44F4-8287-128DDBF266EB}" type="parTrans" cxnId="{75584F6E-F937-4356-9D69-D5A172B19AA3}">
      <dgm:prSet/>
      <dgm:spPr/>
      <dgm:t>
        <a:bodyPr/>
        <a:lstStyle/>
        <a:p>
          <a:endParaRPr lang="sv-SE"/>
        </a:p>
      </dgm:t>
    </dgm:pt>
    <dgm:pt modelId="{26820C4D-D1FC-4941-B547-73ACCF9D0CEE}">
      <dgm:prSet phldr="0"/>
      <dgm:spPr/>
      <dgm:t>
        <a:bodyPr/>
        <a:lstStyle/>
        <a:p>
          <a:pPr rtl="0"/>
          <a:r>
            <a:rPr lang="sv-SE">
              <a:latin typeface="Californian FB"/>
            </a:rPr>
            <a:t>Lyssna</a:t>
          </a:r>
        </a:p>
      </dgm:t>
    </dgm:pt>
    <dgm:pt modelId="{36193A89-8B9D-4AA1-A70A-3E147AA6DE7E}" type="parTrans" cxnId="{13B2A2FE-0F29-4382-A021-0B74964BBA95}">
      <dgm:prSet/>
      <dgm:spPr/>
    </dgm:pt>
    <dgm:pt modelId="{E35DE9DA-AB75-46C1-82D2-0A596C92E376}" type="sibTrans" cxnId="{13B2A2FE-0F29-4382-A021-0B74964BBA95}">
      <dgm:prSet/>
      <dgm:spPr/>
    </dgm:pt>
    <dgm:pt modelId="{0F1FDA33-FED2-4B5C-AF15-EF5F74566418}" type="pres">
      <dgm:prSet presAssocID="{8C86D28E-2371-4878-BF79-CFF4D531F6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FA5B44-4584-48B1-A6CA-AD561A6C0217}" type="pres">
      <dgm:prSet presAssocID="{B8A69079-6076-4F47-9AF3-5FE82CB914D5}" presName="gear1" presStyleLbl="node1" presStyleIdx="0" presStyleCnt="3">
        <dgm:presLayoutVars>
          <dgm:chMax val="1"/>
          <dgm:bulletEnabled val="1"/>
        </dgm:presLayoutVars>
      </dgm:prSet>
      <dgm:spPr/>
    </dgm:pt>
    <dgm:pt modelId="{05632AC4-5869-4C31-A152-DB6537A85ADC}" type="pres">
      <dgm:prSet presAssocID="{B8A69079-6076-4F47-9AF3-5FE82CB914D5}" presName="gear1srcNode" presStyleLbl="node1" presStyleIdx="0" presStyleCnt="3"/>
      <dgm:spPr/>
    </dgm:pt>
    <dgm:pt modelId="{9AF2C299-6F65-4B89-B908-DCA19A984059}" type="pres">
      <dgm:prSet presAssocID="{B8A69079-6076-4F47-9AF3-5FE82CB914D5}" presName="gear1dstNode" presStyleLbl="node1" presStyleIdx="0" presStyleCnt="3"/>
      <dgm:spPr/>
    </dgm:pt>
    <dgm:pt modelId="{D4CE2D93-BFB2-4603-AD44-0267E67C9574}" type="pres">
      <dgm:prSet presAssocID="{26820C4D-D1FC-4941-B547-73ACCF9D0CEE}" presName="gear2" presStyleLbl="node1" presStyleIdx="1" presStyleCnt="3">
        <dgm:presLayoutVars>
          <dgm:chMax val="1"/>
          <dgm:bulletEnabled val="1"/>
        </dgm:presLayoutVars>
      </dgm:prSet>
      <dgm:spPr/>
    </dgm:pt>
    <dgm:pt modelId="{F8218BEC-C311-4253-A111-CE046B9D960F}" type="pres">
      <dgm:prSet presAssocID="{26820C4D-D1FC-4941-B547-73ACCF9D0CEE}" presName="gear2srcNode" presStyleLbl="node1" presStyleIdx="1" presStyleCnt="3"/>
      <dgm:spPr/>
    </dgm:pt>
    <dgm:pt modelId="{657C1DAC-8BD9-4193-9D04-418541B56F7E}" type="pres">
      <dgm:prSet presAssocID="{26820C4D-D1FC-4941-B547-73ACCF9D0CEE}" presName="gear2dstNode" presStyleLbl="node1" presStyleIdx="1" presStyleCnt="3"/>
      <dgm:spPr/>
    </dgm:pt>
    <dgm:pt modelId="{5EC59437-A7A3-4DC1-85E7-768ACDE6B9C7}" type="pres">
      <dgm:prSet presAssocID="{1501473D-1B4A-4255-A5B2-EC6C0D60E150}" presName="gear3" presStyleLbl="node1" presStyleIdx="2" presStyleCnt="3"/>
      <dgm:spPr/>
    </dgm:pt>
    <dgm:pt modelId="{CB948D3D-91DF-4DCB-9CE7-19514D8C6204}" type="pres">
      <dgm:prSet presAssocID="{1501473D-1B4A-4255-A5B2-EC6C0D60E15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569633D-38C6-42B8-8FED-81DFF37510F7}" type="pres">
      <dgm:prSet presAssocID="{1501473D-1B4A-4255-A5B2-EC6C0D60E150}" presName="gear3srcNode" presStyleLbl="node1" presStyleIdx="2" presStyleCnt="3"/>
      <dgm:spPr/>
    </dgm:pt>
    <dgm:pt modelId="{A846DF7B-D272-4C5F-82A2-4A5D575CDC5F}" type="pres">
      <dgm:prSet presAssocID="{1501473D-1B4A-4255-A5B2-EC6C0D60E150}" presName="gear3dstNode" presStyleLbl="node1" presStyleIdx="2" presStyleCnt="3"/>
      <dgm:spPr/>
    </dgm:pt>
    <dgm:pt modelId="{37CCB95C-8321-44F5-A559-4159529CBBE3}" type="pres">
      <dgm:prSet presAssocID="{9E357FD9-79EA-412A-9588-038F60755145}" presName="connector1" presStyleLbl="sibTrans2D1" presStyleIdx="0" presStyleCnt="3"/>
      <dgm:spPr/>
    </dgm:pt>
    <dgm:pt modelId="{1D58AD7E-F76F-4356-B867-743959C465F2}" type="pres">
      <dgm:prSet presAssocID="{E35DE9DA-AB75-46C1-82D2-0A596C92E376}" presName="connector2" presStyleLbl="sibTrans2D1" presStyleIdx="1" presStyleCnt="3"/>
      <dgm:spPr/>
    </dgm:pt>
    <dgm:pt modelId="{196CC613-7E4F-44CC-9B80-6D73F95D849D}" type="pres">
      <dgm:prSet presAssocID="{4785DDB3-8162-4D75-9F84-07C2139BC876}" presName="connector3" presStyleLbl="sibTrans2D1" presStyleIdx="2" presStyleCnt="3"/>
      <dgm:spPr/>
    </dgm:pt>
  </dgm:ptLst>
  <dgm:cxnLst>
    <dgm:cxn modelId="{168B9807-198D-4AED-8CEC-A39D42F82E9F}" type="presOf" srcId="{1501473D-1B4A-4255-A5B2-EC6C0D60E150}" destId="{A846DF7B-D272-4C5F-82A2-4A5D575CDC5F}" srcOrd="3" destOrd="0" presId="urn:microsoft.com/office/officeart/2005/8/layout/gear1"/>
    <dgm:cxn modelId="{B42ED407-0D63-4014-A4D5-F7A5A4ED3CEE}" type="presOf" srcId="{8C86D28E-2371-4878-BF79-CFF4D531F6DD}" destId="{0F1FDA33-FED2-4B5C-AF15-EF5F74566418}" srcOrd="0" destOrd="0" presId="urn:microsoft.com/office/officeart/2005/8/layout/gear1"/>
    <dgm:cxn modelId="{B3EB7511-B945-48B9-898C-13FC5685C104}" type="presOf" srcId="{26820C4D-D1FC-4941-B547-73ACCF9D0CEE}" destId="{657C1DAC-8BD9-4193-9D04-418541B56F7E}" srcOrd="2" destOrd="0" presId="urn:microsoft.com/office/officeart/2005/8/layout/gear1"/>
    <dgm:cxn modelId="{131EE61B-A6B1-4D4B-9AD1-C090AC661FDB}" type="presOf" srcId="{1501473D-1B4A-4255-A5B2-EC6C0D60E150}" destId="{7569633D-38C6-42B8-8FED-81DFF37510F7}" srcOrd="2" destOrd="0" presId="urn:microsoft.com/office/officeart/2005/8/layout/gear1"/>
    <dgm:cxn modelId="{69B1D01D-3D45-4F03-91E9-98B9472D016B}" type="presOf" srcId="{26820C4D-D1FC-4941-B547-73ACCF9D0CEE}" destId="{F8218BEC-C311-4253-A111-CE046B9D960F}" srcOrd="1" destOrd="0" presId="urn:microsoft.com/office/officeart/2005/8/layout/gear1"/>
    <dgm:cxn modelId="{68210760-F97E-4C67-BF72-73838AC38953}" type="presOf" srcId="{B8A69079-6076-4F47-9AF3-5FE82CB914D5}" destId="{9AF2C299-6F65-4B89-B908-DCA19A984059}" srcOrd="2" destOrd="0" presId="urn:microsoft.com/office/officeart/2005/8/layout/gear1"/>
    <dgm:cxn modelId="{F2A8D144-1D4C-41BF-A4FA-69224DDA26DE}" type="presOf" srcId="{26820C4D-D1FC-4941-B547-73ACCF9D0CEE}" destId="{D4CE2D93-BFB2-4603-AD44-0267E67C9574}" srcOrd="0" destOrd="0" presId="urn:microsoft.com/office/officeart/2005/8/layout/gear1"/>
    <dgm:cxn modelId="{25FE476E-ADAD-4D4B-BE78-8A35B9268B41}" type="presOf" srcId="{E35DE9DA-AB75-46C1-82D2-0A596C92E376}" destId="{1D58AD7E-F76F-4356-B867-743959C465F2}" srcOrd="0" destOrd="0" presId="urn:microsoft.com/office/officeart/2005/8/layout/gear1"/>
    <dgm:cxn modelId="{75584F6E-F937-4356-9D69-D5A172B19AA3}" srcId="{8C86D28E-2371-4878-BF79-CFF4D531F6DD}" destId="{B8A69079-6076-4F47-9AF3-5FE82CB914D5}" srcOrd="0" destOrd="0" parTransId="{FC410A0C-3FF7-44F4-8287-128DDBF266EB}" sibTransId="{9E357FD9-79EA-412A-9588-038F60755145}"/>
    <dgm:cxn modelId="{73007579-648A-4942-8297-0F5BABEDFFAC}" type="presOf" srcId="{1501473D-1B4A-4255-A5B2-EC6C0D60E150}" destId="{5EC59437-A7A3-4DC1-85E7-768ACDE6B9C7}" srcOrd="0" destOrd="0" presId="urn:microsoft.com/office/officeart/2005/8/layout/gear1"/>
    <dgm:cxn modelId="{830DB459-8001-4C56-B7F9-73FE761A86CC}" type="presOf" srcId="{B8A69079-6076-4F47-9AF3-5FE82CB914D5}" destId="{8FFA5B44-4584-48B1-A6CA-AD561A6C0217}" srcOrd="0" destOrd="0" presId="urn:microsoft.com/office/officeart/2005/8/layout/gear1"/>
    <dgm:cxn modelId="{0263158E-F429-49D8-970F-7E4A8C400328}" srcId="{8C86D28E-2371-4878-BF79-CFF4D531F6DD}" destId="{1501473D-1B4A-4255-A5B2-EC6C0D60E150}" srcOrd="2" destOrd="0" parTransId="{EB1D1025-C2C0-475C-BFA5-ECEE52D69E73}" sibTransId="{4785DDB3-8162-4D75-9F84-07C2139BC876}"/>
    <dgm:cxn modelId="{792E529A-0FF2-416D-9D46-CF8B2330CCF6}" type="presOf" srcId="{B8A69079-6076-4F47-9AF3-5FE82CB914D5}" destId="{05632AC4-5869-4C31-A152-DB6537A85ADC}" srcOrd="1" destOrd="0" presId="urn:microsoft.com/office/officeart/2005/8/layout/gear1"/>
    <dgm:cxn modelId="{40C77F9B-6EDD-4E26-BED8-49A32E253F4F}" type="presOf" srcId="{9E357FD9-79EA-412A-9588-038F60755145}" destId="{37CCB95C-8321-44F5-A559-4159529CBBE3}" srcOrd="0" destOrd="0" presId="urn:microsoft.com/office/officeart/2005/8/layout/gear1"/>
    <dgm:cxn modelId="{8DB247AC-B97A-476D-B1CC-01DE09A39907}" type="presOf" srcId="{1501473D-1B4A-4255-A5B2-EC6C0D60E150}" destId="{CB948D3D-91DF-4DCB-9CE7-19514D8C6204}" srcOrd="1" destOrd="0" presId="urn:microsoft.com/office/officeart/2005/8/layout/gear1"/>
    <dgm:cxn modelId="{EB359EF1-0FF2-4587-A1C9-01B625009391}" type="presOf" srcId="{4785DDB3-8162-4D75-9F84-07C2139BC876}" destId="{196CC613-7E4F-44CC-9B80-6D73F95D849D}" srcOrd="0" destOrd="0" presId="urn:microsoft.com/office/officeart/2005/8/layout/gear1"/>
    <dgm:cxn modelId="{13B2A2FE-0F29-4382-A021-0B74964BBA95}" srcId="{8C86D28E-2371-4878-BF79-CFF4D531F6DD}" destId="{26820C4D-D1FC-4941-B547-73ACCF9D0CEE}" srcOrd="1" destOrd="0" parTransId="{36193A89-8B9D-4AA1-A70A-3E147AA6DE7E}" sibTransId="{E35DE9DA-AB75-46C1-82D2-0A596C92E376}"/>
    <dgm:cxn modelId="{AFD80057-75A5-426F-A5D4-907CD7B1581A}" type="presParOf" srcId="{0F1FDA33-FED2-4B5C-AF15-EF5F74566418}" destId="{8FFA5B44-4584-48B1-A6CA-AD561A6C0217}" srcOrd="0" destOrd="0" presId="urn:microsoft.com/office/officeart/2005/8/layout/gear1"/>
    <dgm:cxn modelId="{B4F7CF3A-213A-4C63-82D8-AE4838DD6D10}" type="presParOf" srcId="{0F1FDA33-FED2-4B5C-AF15-EF5F74566418}" destId="{05632AC4-5869-4C31-A152-DB6537A85ADC}" srcOrd="1" destOrd="0" presId="urn:microsoft.com/office/officeart/2005/8/layout/gear1"/>
    <dgm:cxn modelId="{2046EEC7-9258-4341-BCA1-95BC014E39E6}" type="presParOf" srcId="{0F1FDA33-FED2-4B5C-AF15-EF5F74566418}" destId="{9AF2C299-6F65-4B89-B908-DCA19A984059}" srcOrd="2" destOrd="0" presId="urn:microsoft.com/office/officeart/2005/8/layout/gear1"/>
    <dgm:cxn modelId="{71701955-CA5B-4692-A9E9-CDB9288319D5}" type="presParOf" srcId="{0F1FDA33-FED2-4B5C-AF15-EF5F74566418}" destId="{D4CE2D93-BFB2-4603-AD44-0267E67C9574}" srcOrd="3" destOrd="0" presId="urn:microsoft.com/office/officeart/2005/8/layout/gear1"/>
    <dgm:cxn modelId="{3BC7F616-9D3E-4D09-A6D7-543931348223}" type="presParOf" srcId="{0F1FDA33-FED2-4B5C-AF15-EF5F74566418}" destId="{F8218BEC-C311-4253-A111-CE046B9D960F}" srcOrd="4" destOrd="0" presId="urn:microsoft.com/office/officeart/2005/8/layout/gear1"/>
    <dgm:cxn modelId="{0842ED5D-1EB1-4B1A-809C-902D3FFBEE62}" type="presParOf" srcId="{0F1FDA33-FED2-4B5C-AF15-EF5F74566418}" destId="{657C1DAC-8BD9-4193-9D04-418541B56F7E}" srcOrd="5" destOrd="0" presId="urn:microsoft.com/office/officeart/2005/8/layout/gear1"/>
    <dgm:cxn modelId="{2D59F659-799B-4900-848E-0EC537395318}" type="presParOf" srcId="{0F1FDA33-FED2-4B5C-AF15-EF5F74566418}" destId="{5EC59437-A7A3-4DC1-85E7-768ACDE6B9C7}" srcOrd="6" destOrd="0" presId="urn:microsoft.com/office/officeart/2005/8/layout/gear1"/>
    <dgm:cxn modelId="{26DFC8ED-F1D9-488E-8870-72E56CEA6EC4}" type="presParOf" srcId="{0F1FDA33-FED2-4B5C-AF15-EF5F74566418}" destId="{CB948D3D-91DF-4DCB-9CE7-19514D8C6204}" srcOrd="7" destOrd="0" presId="urn:microsoft.com/office/officeart/2005/8/layout/gear1"/>
    <dgm:cxn modelId="{1A13988B-DA88-49F4-B4BE-D759364856D6}" type="presParOf" srcId="{0F1FDA33-FED2-4B5C-AF15-EF5F74566418}" destId="{7569633D-38C6-42B8-8FED-81DFF37510F7}" srcOrd="8" destOrd="0" presId="urn:microsoft.com/office/officeart/2005/8/layout/gear1"/>
    <dgm:cxn modelId="{1BE2E740-6B72-4849-BE8F-57A8904D3B29}" type="presParOf" srcId="{0F1FDA33-FED2-4B5C-AF15-EF5F74566418}" destId="{A846DF7B-D272-4C5F-82A2-4A5D575CDC5F}" srcOrd="9" destOrd="0" presId="urn:microsoft.com/office/officeart/2005/8/layout/gear1"/>
    <dgm:cxn modelId="{98A16868-6207-4873-87A3-3FEBB9A7C378}" type="presParOf" srcId="{0F1FDA33-FED2-4B5C-AF15-EF5F74566418}" destId="{37CCB95C-8321-44F5-A559-4159529CBBE3}" srcOrd="10" destOrd="0" presId="urn:microsoft.com/office/officeart/2005/8/layout/gear1"/>
    <dgm:cxn modelId="{CCCE30B8-A2BC-4715-A52C-93393F7B747E}" type="presParOf" srcId="{0F1FDA33-FED2-4B5C-AF15-EF5F74566418}" destId="{1D58AD7E-F76F-4356-B867-743959C465F2}" srcOrd="11" destOrd="0" presId="urn:microsoft.com/office/officeart/2005/8/layout/gear1"/>
    <dgm:cxn modelId="{9035D2DF-9D47-411A-83E7-53AA712F73BF}" type="presParOf" srcId="{0F1FDA33-FED2-4B5C-AF15-EF5F74566418}" destId="{196CC613-7E4F-44CC-9B80-6D73F95D84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FEF4F-6FFC-43F3-A5FC-258CD38BF2C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6C7BE42-6F8C-43EE-A96C-E67431B8AD6D}">
      <dgm:prSet/>
      <dgm:spPr/>
      <dgm:t>
        <a:bodyPr/>
        <a:lstStyle/>
        <a:p>
          <a:r>
            <a:rPr lang="en-US"/>
            <a:t>Beteende</a:t>
          </a:r>
        </a:p>
      </dgm:t>
    </dgm:pt>
    <dgm:pt modelId="{CE861E8A-68E2-47D6-8589-36B20AEB7DC1}" type="parTrans" cxnId="{ADFC87C0-FBCE-4B66-9BD3-69D7905DBF6A}">
      <dgm:prSet/>
      <dgm:spPr/>
      <dgm:t>
        <a:bodyPr/>
        <a:lstStyle/>
        <a:p>
          <a:endParaRPr lang="en-US"/>
        </a:p>
      </dgm:t>
    </dgm:pt>
    <dgm:pt modelId="{C801E764-0A05-4FA7-B71E-1DBF7D6A4959}" type="sibTrans" cxnId="{ADFC87C0-FBCE-4B66-9BD3-69D7905DBF6A}">
      <dgm:prSet/>
      <dgm:spPr/>
      <dgm:t>
        <a:bodyPr/>
        <a:lstStyle/>
        <a:p>
          <a:endParaRPr lang="en-US"/>
        </a:p>
      </dgm:t>
    </dgm:pt>
    <dgm:pt modelId="{1692BC58-16FC-41C0-BCE5-CE2FB6994D8D}">
      <dgm:prSet/>
      <dgm:spPr/>
      <dgm:t>
        <a:bodyPr/>
        <a:lstStyle/>
        <a:p>
          <a:r>
            <a:rPr lang="en-US"/>
            <a:t>Värdeladdat </a:t>
          </a:r>
        </a:p>
      </dgm:t>
    </dgm:pt>
    <dgm:pt modelId="{C5BA16F5-80A2-4C7A-AF39-10E5A4FC71E8}" type="parTrans" cxnId="{177BD546-CB25-45F1-9F55-D986D8C085E8}">
      <dgm:prSet/>
      <dgm:spPr/>
      <dgm:t>
        <a:bodyPr/>
        <a:lstStyle/>
        <a:p>
          <a:endParaRPr lang="en-US"/>
        </a:p>
      </dgm:t>
    </dgm:pt>
    <dgm:pt modelId="{FD638780-62BA-4685-96E4-7D2E5BB33E21}" type="sibTrans" cxnId="{177BD546-CB25-45F1-9F55-D986D8C085E8}">
      <dgm:prSet/>
      <dgm:spPr/>
      <dgm:t>
        <a:bodyPr/>
        <a:lstStyle/>
        <a:p>
          <a:endParaRPr lang="en-US"/>
        </a:p>
      </dgm:t>
    </dgm:pt>
    <dgm:pt modelId="{1CABFA06-5710-47BF-A85B-CB3D2DDA3EBD}">
      <dgm:prSet/>
      <dgm:spPr/>
      <dgm:t>
        <a:bodyPr/>
        <a:lstStyle/>
        <a:p>
          <a:r>
            <a:rPr lang="en-US"/>
            <a:t>Sakligt  </a:t>
          </a:r>
        </a:p>
      </dgm:t>
    </dgm:pt>
    <dgm:pt modelId="{FE62E29A-F7DB-4397-9D9F-8AF7EDA838BA}" type="parTrans" cxnId="{9977FDD2-D8DB-430B-8C75-B9EB5C4DAE6B}">
      <dgm:prSet/>
      <dgm:spPr/>
      <dgm:t>
        <a:bodyPr/>
        <a:lstStyle/>
        <a:p>
          <a:endParaRPr lang="en-US"/>
        </a:p>
      </dgm:t>
    </dgm:pt>
    <dgm:pt modelId="{AA35CE8F-27B4-40B7-B20C-6571FBCBCCEB}" type="sibTrans" cxnId="{9977FDD2-D8DB-430B-8C75-B9EB5C4DAE6B}">
      <dgm:prSet/>
      <dgm:spPr/>
      <dgm:t>
        <a:bodyPr/>
        <a:lstStyle/>
        <a:p>
          <a:endParaRPr lang="en-US"/>
        </a:p>
      </dgm:t>
    </dgm:pt>
    <dgm:pt modelId="{B840946C-4C91-4AD6-B74F-4D6716D3E389}" type="pres">
      <dgm:prSet presAssocID="{4CFFEF4F-6FFC-43F3-A5FC-258CD38BF2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B7EB0A-2CD4-4038-AE04-75901A9BFCC4}" type="pres">
      <dgm:prSet presAssocID="{76C7BE42-6F8C-43EE-A96C-E67431B8AD6D}" presName="hierRoot1" presStyleCnt="0"/>
      <dgm:spPr/>
    </dgm:pt>
    <dgm:pt modelId="{FAA4B2CE-850F-4DD7-A410-AAB65C3078F4}" type="pres">
      <dgm:prSet presAssocID="{76C7BE42-6F8C-43EE-A96C-E67431B8AD6D}" presName="composite" presStyleCnt="0"/>
      <dgm:spPr/>
    </dgm:pt>
    <dgm:pt modelId="{7350FB3B-1133-4528-AAF1-9607A063C3A8}" type="pres">
      <dgm:prSet presAssocID="{76C7BE42-6F8C-43EE-A96C-E67431B8AD6D}" presName="background" presStyleLbl="node0" presStyleIdx="0" presStyleCnt="3"/>
      <dgm:spPr/>
    </dgm:pt>
    <dgm:pt modelId="{6A917258-0811-443C-A5E4-0521340280D3}" type="pres">
      <dgm:prSet presAssocID="{76C7BE42-6F8C-43EE-A96C-E67431B8AD6D}" presName="text" presStyleLbl="fgAcc0" presStyleIdx="0" presStyleCnt="3">
        <dgm:presLayoutVars>
          <dgm:chPref val="3"/>
        </dgm:presLayoutVars>
      </dgm:prSet>
      <dgm:spPr/>
    </dgm:pt>
    <dgm:pt modelId="{ACBE3569-884B-4EF1-8488-F9555B90D8DB}" type="pres">
      <dgm:prSet presAssocID="{76C7BE42-6F8C-43EE-A96C-E67431B8AD6D}" presName="hierChild2" presStyleCnt="0"/>
      <dgm:spPr/>
    </dgm:pt>
    <dgm:pt modelId="{23DF48B8-DD78-44E3-9C89-704F15A2C2C2}" type="pres">
      <dgm:prSet presAssocID="{1692BC58-16FC-41C0-BCE5-CE2FB6994D8D}" presName="hierRoot1" presStyleCnt="0"/>
      <dgm:spPr/>
    </dgm:pt>
    <dgm:pt modelId="{63EC5298-6332-4CE1-B8A9-B55634952943}" type="pres">
      <dgm:prSet presAssocID="{1692BC58-16FC-41C0-BCE5-CE2FB6994D8D}" presName="composite" presStyleCnt="0"/>
      <dgm:spPr/>
    </dgm:pt>
    <dgm:pt modelId="{4A8CC40A-165F-48D2-8983-A03EB50C9F76}" type="pres">
      <dgm:prSet presAssocID="{1692BC58-16FC-41C0-BCE5-CE2FB6994D8D}" presName="background" presStyleLbl="node0" presStyleIdx="1" presStyleCnt="3"/>
      <dgm:spPr/>
    </dgm:pt>
    <dgm:pt modelId="{B74EB4D9-FE02-4DF5-A2CA-85CDA4FA2D41}" type="pres">
      <dgm:prSet presAssocID="{1692BC58-16FC-41C0-BCE5-CE2FB6994D8D}" presName="text" presStyleLbl="fgAcc0" presStyleIdx="1" presStyleCnt="3">
        <dgm:presLayoutVars>
          <dgm:chPref val="3"/>
        </dgm:presLayoutVars>
      </dgm:prSet>
      <dgm:spPr/>
    </dgm:pt>
    <dgm:pt modelId="{6B8AF7F8-102D-44AA-84A7-65C0A81C362D}" type="pres">
      <dgm:prSet presAssocID="{1692BC58-16FC-41C0-BCE5-CE2FB6994D8D}" presName="hierChild2" presStyleCnt="0"/>
      <dgm:spPr/>
    </dgm:pt>
    <dgm:pt modelId="{EE10E566-183F-4601-9D3A-835684ECE808}" type="pres">
      <dgm:prSet presAssocID="{1CABFA06-5710-47BF-A85B-CB3D2DDA3EBD}" presName="hierRoot1" presStyleCnt="0"/>
      <dgm:spPr/>
    </dgm:pt>
    <dgm:pt modelId="{1E3FE2D3-2F80-4689-BC21-2EDFA457647F}" type="pres">
      <dgm:prSet presAssocID="{1CABFA06-5710-47BF-A85B-CB3D2DDA3EBD}" presName="composite" presStyleCnt="0"/>
      <dgm:spPr/>
    </dgm:pt>
    <dgm:pt modelId="{20FD429A-3924-4C63-9009-9E31F614868D}" type="pres">
      <dgm:prSet presAssocID="{1CABFA06-5710-47BF-A85B-CB3D2DDA3EBD}" presName="background" presStyleLbl="node0" presStyleIdx="2" presStyleCnt="3"/>
      <dgm:spPr/>
    </dgm:pt>
    <dgm:pt modelId="{4C057E45-DB13-4F7C-AB80-A1BE8D398420}" type="pres">
      <dgm:prSet presAssocID="{1CABFA06-5710-47BF-A85B-CB3D2DDA3EBD}" presName="text" presStyleLbl="fgAcc0" presStyleIdx="2" presStyleCnt="3">
        <dgm:presLayoutVars>
          <dgm:chPref val="3"/>
        </dgm:presLayoutVars>
      </dgm:prSet>
      <dgm:spPr/>
    </dgm:pt>
    <dgm:pt modelId="{3616DAF7-1589-4051-B2C3-B1082DAC92B8}" type="pres">
      <dgm:prSet presAssocID="{1CABFA06-5710-47BF-A85B-CB3D2DDA3EBD}" presName="hierChild2" presStyleCnt="0"/>
      <dgm:spPr/>
    </dgm:pt>
  </dgm:ptLst>
  <dgm:cxnLst>
    <dgm:cxn modelId="{BD7D4F0C-2C9E-4F30-B966-0E246595A76E}" type="presOf" srcId="{1CABFA06-5710-47BF-A85B-CB3D2DDA3EBD}" destId="{4C057E45-DB13-4F7C-AB80-A1BE8D398420}" srcOrd="0" destOrd="0" presId="urn:microsoft.com/office/officeart/2005/8/layout/hierarchy1"/>
    <dgm:cxn modelId="{932BCF29-ABC5-4260-A3E9-C88541174308}" type="presOf" srcId="{4CFFEF4F-6FFC-43F3-A5FC-258CD38BF2C3}" destId="{B840946C-4C91-4AD6-B74F-4D6716D3E389}" srcOrd="0" destOrd="0" presId="urn:microsoft.com/office/officeart/2005/8/layout/hierarchy1"/>
    <dgm:cxn modelId="{177BD546-CB25-45F1-9F55-D986D8C085E8}" srcId="{4CFFEF4F-6FFC-43F3-A5FC-258CD38BF2C3}" destId="{1692BC58-16FC-41C0-BCE5-CE2FB6994D8D}" srcOrd="1" destOrd="0" parTransId="{C5BA16F5-80A2-4C7A-AF39-10E5A4FC71E8}" sibTransId="{FD638780-62BA-4685-96E4-7D2E5BB33E21}"/>
    <dgm:cxn modelId="{2BB4237E-A9F0-4315-8DFB-1285E6966DA3}" type="presOf" srcId="{76C7BE42-6F8C-43EE-A96C-E67431B8AD6D}" destId="{6A917258-0811-443C-A5E4-0521340280D3}" srcOrd="0" destOrd="0" presId="urn:microsoft.com/office/officeart/2005/8/layout/hierarchy1"/>
    <dgm:cxn modelId="{ADFC87C0-FBCE-4B66-9BD3-69D7905DBF6A}" srcId="{4CFFEF4F-6FFC-43F3-A5FC-258CD38BF2C3}" destId="{76C7BE42-6F8C-43EE-A96C-E67431B8AD6D}" srcOrd="0" destOrd="0" parTransId="{CE861E8A-68E2-47D6-8589-36B20AEB7DC1}" sibTransId="{C801E764-0A05-4FA7-B71E-1DBF7D6A4959}"/>
    <dgm:cxn modelId="{753BC4C0-A569-40D4-AD60-7E1FCACA00EF}" type="presOf" srcId="{1692BC58-16FC-41C0-BCE5-CE2FB6994D8D}" destId="{B74EB4D9-FE02-4DF5-A2CA-85CDA4FA2D41}" srcOrd="0" destOrd="0" presId="urn:microsoft.com/office/officeart/2005/8/layout/hierarchy1"/>
    <dgm:cxn modelId="{9977FDD2-D8DB-430B-8C75-B9EB5C4DAE6B}" srcId="{4CFFEF4F-6FFC-43F3-A5FC-258CD38BF2C3}" destId="{1CABFA06-5710-47BF-A85B-CB3D2DDA3EBD}" srcOrd="2" destOrd="0" parTransId="{FE62E29A-F7DB-4397-9D9F-8AF7EDA838BA}" sibTransId="{AA35CE8F-27B4-40B7-B20C-6571FBCBCCEB}"/>
    <dgm:cxn modelId="{79E37F3A-5102-45F6-B16D-04AB374ED562}" type="presParOf" srcId="{B840946C-4C91-4AD6-B74F-4D6716D3E389}" destId="{C5B7EB0A-2CD4-4038-AE04-75901A9BFCC4}" srcOrd="0" destOrd="0" presId="urn:microsoft.com/office/officeart/2005/8/layout/hierarchy1"/>
    <dgm:cxn modelId="{D4123793-3707-4F88-85C7-09F66DBEECCD}" type="presParOf" srcId="{C5B7EB0A-2CD4-4038-AE04-75901A9BFCC4}" destId="{FAA4B2CE-850F-4DD7-A410-AAB65C3078F4}" srcOrd="0" destOrd="0" presId="urn:microsoft.com/office/officeart/2005/8/layout/hierarchy1"/>
    <dgm:cxn modelId="{01F9F50F-4B0A-4574-9DD2-BB9DC0A67C3E}" type="presParOf" srcId="{FAA4B2CE-850F-4DD7-A410-AAB65C3078F4}" destId="{7350FB3B-1133-4528-AAF1-9607A063C3A8}" srcOrd="0" destOrd="0" presId="urn:microsoft.com/office/officeart/2005/8/layout/hierarchy1"/>
    <dgm:cxn modelId="{81B98E32-67AD-4EA9-AB8E-F3C56964124A}" type="presParOf" srcId="{FAA4B2CE-850F-4DD7-A410-AAB65C3078F4}" destId="{6A917258-0811-443C-A5E4-0521340280D3}" srcOrd="1" destOrd="0" presId="urn:microsoft.com/office/officeart/2005/8/layout/hierarchy1"/>
    <dgm:cxn modelId="{267B38C6-0EF7-4A11-9531-02EB116D2950}" type="presParOf" srcId="{C5B7EB0A-2CD4-4038-AE04-75901A9BFCC4}" destId="{ACBE3569-884B-4EF1-8488-F9555B90D8DB}" srcOrd="1" destOrd="0" presId="urn:microsoft.com/office/officeart/2005/8/layout/hierarchy1"/>
    <dgm:cxn modelId="{F3E9087E-F24C-4739-8BAA-9EA0DB9260FD}" type="presParOf" srcId="{B840946C-4C91-4AD6-B74F-4D6716D3E389}" destId="{23DF48B8-DD78-44E3-9C89-704F15A2C2C2}" srcOrd="1" destOrd="0" presId="urn:microsoft.com/office/officeart/2005/8/layout/hierarchy1"/>
    <dgm:cxn modelId="{809FEF39-90BF-4577-80CF-E79D271495B7}" type="presParOf" srcId="{23DF48B8-DD78-44E3-9C89-704F15A2C2C2}" destId="{63EC5298-6332-4CE1-B8A9-B55634952943}" srcOrd="0" destOrd="0" presId="urn:microsoft.com/office/officeart/2005/8/layout/hierarchy1"/>
    <dgm:cxn modelId="{9D6030E5-AEDA-4151-A604-23753C41907D}" type="presParOf" srcId="{63EC5298-6332-4CE1-B8A9-B55634952943}" destId="{4A8CC40A-165F-48D2-8983-A03EB50C9F76}" srcOrd="0" destOrd="0" presId="urn:microsoft.com/office/officeart/2005/8/layout/hierarchy1"/>
    <dgm:cxn modelId="{3E5E62A7-A06F-403A-9CE0-53CF2FF4BED2}" type="presParOf" srcId="{63EC5298-6332-4CE1-B8A9-B55634952943}" destId="{B74EB4D9-FE02-4DF5-A2CA-85CDA4FA2D41}" srcOrd="1" destOrd="0" presId="urn:microsoft.com/office/officeart/2005/8/layout/hierarchy1"/>
    <dgm:cxn modelId="{1C2791D8-2D3A-45B0-8882-61580BACFFE0}" type="presParOf" srcId="{23DF48B8-DD78-44E3-9C89-704F15A2C2C2}" destId="{6B8AF7F8-102D-44AA-84A7-65C0A81C362D}" srcOrd="1" destOrd="0" presId="urn:microsoft.com/office/officeart/2005/8/layout/hierarchy1"/>
    <dgm:cxn modelId="{1691F9B8-6D53-4553-A6D9-DBCA0D222FFE}" type="presParOf" srcId="{B840946C-4C91-4AD6-B74F-4D6716D3E389}" destId="{EE10E566-183F-4601-9D3A-835684ECE808}" srcOrd="2" destOrd="0" presId="urn:microsoft.com/office/officeart/2005/8/layout/hierarchy1"/>
    <dgm:cxn modelId="{F9D69C77-CE5B-490A-BB0F-E6FAC216141F}" type="presParOf" srcId="{EE10E566-183F-4601-9D3A-835684ECE808}" destId="{1E3FE2D3-2F80-4689-BC21-2EDFA457647F}" srcOrd="0" destOrd="0" presId="urn:microsoft.com/office/officeart/2005/8/layout/hierarchy1"/>
    <dgm:cxn modelId="{5B5F9FC9-3E7C-48F3-B0DD-EFBCBE2D37FB}" type="presParOf" srcId="{1E3FE2D3-2F80-4689-BC21-2EDFA457647F}" destId="{20FD429A-3924-4C63-9009-9E31F614868D}" srcOrd="0" destOrd="0" presId="urn:microsoft.com/office/officeart/2005/8/layout/hierarchy1"/>
    <dgm:cxn modelId="{FAF1F612-979E-4DB4-8D0E-C09BBB9079F4}" type="presParOf" srcId="{1E3FE2D3-2F80-4689-BC21-2EDFA457647F}" destId="{4C057E45-DB13-4F7C-AB80-A1BE8D398420}" srcOrd="1" destOrd="0" presId="urn:microsoft.com/office/officeart/2005/8/layout/hierarchy1"/>
    <dgm:cxn modelId="{804F803A-B852-470C-B38C-C21D9D53490A}" type="presParOf" srcId="{EE10E566-183F-4601-9D3A-835684ECE808}" destId="{3616DAF7-1589-4051-B2C3-B1082DAC92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A5B44-4584-48B1-A6CA-AD561A6C0217}">
      <dsp:nvSpPr>
        <dsp:cNvPr id="0" name=""/>
        <dsp:cNvSpPr/>
      </dsp:nvSpPr>
      <dsp:spPr>
        <a:xfrm>
          <a:off x="1792466" y="1060460"/>
          <a:ext cx="1666438" cy="1666438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>
              <a:latin typeface="Californian FB"/>
            </a:rPr>
            <a:t>Skola</a:t>
          </a:r>
        </a:p>
      </dsp:txBody>
      <dsp:txXfrm>
        <a:off x="2127494" y="1450815"/>
        <a:ext cx="996382" cy="856584"/>
      </dsp:txXfrm>
    </dsp:sp>
    <dsp:sp modelId="{D4CE2D93-BFB2-4603-AD44-0267E67C9574}">
      <dsp:nvSpPr>
        <dsp:cNvPr id="0" name=""/>
        <dsp:cNvSpPr/>
      </dsp:nvSpPr>
      <dsp:spPr>
        <a:xfrm>
          <a:off x="822901" y="666575"/>
          <a:ext cx="1211955" cy="1211955"/>
        </a:xfrm>
        <a:prstGeom prst="gear6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latin typeface="Californian FB"/>
            </a:rPr>
            <a:t>Hem</a:t>
          </a:r>
        </a:p>
      </dsp:txBody>
      <dsp:txXfrm>
        <a:off x="1128014" y="973532"/>
        <a:ext cx="601729" cy="598041"/>
      </dsp:txXfrm>
    </dsp:sp>
    <dsp:sp modelId="{37CCB95C-8321-44F5-A559-4159529CBBE3}">
      <dsp:nvSpPr>
        <dsp:cNvPr id="0" name=""/>
        <dsp:cNvSpPr/>
      </dsp:nvSpPr>
      <dsp:spPr>
        <a:xfrm>
          <a:off x="1840953" y="792031"/>
          <a:ext cx="2049719" cy="2049719"/>
        </a:xfrm>
        <a:prstGeom prst="circularArrow">
          <a:avLst>
            <a:gd name="adj1" fmla="val 4878"/>
            <a:gd name="adj2" fmla="val 312630"/>
            <a:gd name="adj3" fmla="val 3038447"/>
            <a:gd name="adj4" fmla="val 15369484"/>
            <a:gd name="adj5" fmla="val 569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8AD7E-F76F-4356-B867-743959C465F2}">
      <dsp:nvSpPr>
        <dsp:cNvPr id="0" name=""/>
        <dsp:cNvSpPr/>
      </dsp:nvSpPr>
      <dsp:spPr>
        <a:xfrm>
          <a:off x="608266" y="403412"/>
          <a:ext cx="1549787" cy="15497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BA980-72AC-4A66-A569-F849BBDDC643}">
      <dsp:nvSpPr>
        <dsp:cNvPr id="0" name=""/>
        <dsp:cNvSpPr/>
      </dsp:nvSpPr>
      <dsp:spPr>
        <a:xfrm>
          <a:off x="0" y="37002"/>
          <a:ext cx="4066596" cy="12232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Likvärdig</a:t>
          </a:r>
        </a:p>
      </dsp:txBody>
      <dsp:txXfrm>
        <a:off x="59713" y="96715"/>
        <a:ext cx="3947170" cy="1103809"/>
      </dsp:txXfrm>
    </dsp:sp>
    <dsp:sp modelId="{ABFE56FC-A8E4-4BE2-9D3E-B5496DD751A9}">
      <dsp:nvSpPr>
        <dsp:cNvPr id="0" name=""/>
        <dsp:cNvSpPr/>
      </dsp:nvSpPr>
      <dsp:spPr>
        <a:xfrm>
          <a:off x="0" y="1407116"/>
          <a:ext cx="4066596" cy="12232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err="1"/>
            <a:t>Rättsäker</a:t>
          </a:r>
          <a:endParaRPr lang="en-US" sz="5100" kern="1200"/>
        </a:p>
      </dsp:txBody>
      <dsp:txXfrm>
        <a:off x="59713" y="1466829"/>
        <a:ext cx="3947170" cy="1103809"/>
      </dsp:txXfrm>
    </dsp:sp>
    <dsp:sp modelId="{5E7FB948-EA29-48B9-85FD-27E98D5C5252}">
      <dsp:nvSpPr>
        <dsp:cNvPr id="0" name=""/>
        <dsp:cNvSpPr/>
      </dsp:nvSpPr>
      <dsp:spPr>
        <a:xfrm>
          <a:off x="0" y="2777231"/>
          <a:ext cx="4066596" cy="12232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Effektiv</a:t>
          </a:r>
        </a:p>
      </dsp:txBody>
      <dsp:txXfrm>
        <a:off x="59713" y="2836944"/>
        <a:ext cx="3947170" cy="1103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FB3B-1133-4528-AAF1-9607A063C3A8}">
      <dsp:nvSpPr>
        <dsp:cNvPr id="0" name=""/>
        <dsp:cNvSpPr/>
      </dsp:nvSpPr>
      <dsp:spPr>
        <a:xfrm>
          <a:off x="0" y="148197"/>
          <a:ext cx="2162846" cy="1373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7258-0811-443C-A5E4-0521340280D3}">
      <dsp:nvSpPr>
        <dsp:cNvPr id="0" name=""/>
        <dsp:cNvSpPr/>
      </dsp:nvSpPr>
      <dsp:spPr>
        <a:xfrm>
          <a:off x="240316" y="376497"/>
          <a:ext cx="2162846" cy="1373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Beteende</a:t>
          </a:r>
        </a:p>
      </dsp:txBody>
      <dsp:txXfrm>
        <a:off x="280542" y="416723"/>
        <a:ext cx="2082394" cy="1292955"/>
      </dsp:txXfrm>
    </dsp:sp>
    <dsp:sp modelId="{4A8CC40A-165F-48D2-8983-A03EB50C9F76}">
      <dsp:nvSpPr>
        <dsp:cNvPr id="0" name=""/>
        <dsp:cNvSpPr/>
      </dsp:nvSpPr>
      <dsp:spPr>
        <a:xfrm>
          <a:off x="2643478" y="148197"/>
          <a:ext cx="2162846" cy="1373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EB4D9-FE02-4DF5-A2CA-85CDA4FA2D41}">
      <dsp:nvSpPr>
        <dsp:cNvPr id="0" name=""/>
        <dsp:cNvSpPr/>
      </dsp:nvSpPr>
      <dsp:spPr>
        <a:xfrm>
          <a:off x="2883794" y="376497"/>
          <a:ext cx="2162846" cy="1373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Värdeladdat </a:t>
          </a:r>
        </a:p>
      </dsp:txBody>
      <dsp:txXfrm>
        <a:off x="2924020" y="416723"/>
        <a:ext cx="2082394" cy="1292955"/>
      </dsp:txXfrm>
    </dsp:sp>
    <dsp:sp modelId="{20FD429A-3924-4C63-9009-9E31F614868D}">
      <dsp:nvSpPr>
        <dsp:cNvPr id="0" name=""/>
        <dsp:cNvSpPr/>
      </dsp:nvSpPr>
      <dsp:spPr>
        <a:xfrm>
          <a:off x="5286957" y="148197"/>
          <a:ext cx="2162846" cy="1373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57E45-DB13-4F7C-AB80-A1BE8D398420}">
      <dsp:nvSpPr>
        <dsp:cNvPr id="0" name=""/>
        <dsp:cNvSpPr/>
      </dsp:nvSpPr>
      <dsp:spPr>
        <a:xfrm>
          <a:off x="5527273" y="376497"/>
          <a:ext cx="2162846" cy="1373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Sakligt  </a:t>
          </a:r>
        </a:p>
      </dsp:txBody>
      <dsp:txXfrm>
        <a:off x="5567499" y="416723"/>
        <a:ext cx="2082394" cy="1292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A5B44-4584-48B1-A6CA-AD561A6C0217}">
      <dsp:nvSpPr>
        <dsp:cNvPr id="0" name=""/>
        <dsp:cNvSpPr/>
      </dsp:nvSpPr>
      <dsp:spPr>
        <a:xfrm>
          <a:off x="2551977" y="1721800"/>
          <a:ext cx="2104422" cy="2104422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>
              <a:latin typeface="Californian FB"/>
            </a:rPr>
            <a:t>Var engagerad</a:t>
          </a:r>
        </a:p>
      </dsp:txBody>
      <dsp:txXfrm>
        <a:off x="2975059" y="2214751"/>
        <a:ext cx="1258258" cy="1081716"/>
      </dsp:txXfrm>
    </dsp:sp>
    <dsp:sp modelId="{D4CE2D93-BFB2-4603-AD44-0267E67C9574}">
      <dsp:nvSpPr>
        <dsp:cNvPr id="0" name=""/>
        <dsp:cNvSpPr/>
      </dsp:nvSpPr>
      <dsp:spPr>
        <a:xfrm>
          <a:off x="1327585" y="1224391"/>
          <a:ext cx="1530489" cy="1530489"/>
        </a:xfrm>
        <a:prstGeom prst="gear6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>
              <a:latin typeface="Californian FB"/>
            </a:rPr>
            <a:t>Lyssna</a:t>
          </a:r>
        </a:p>
      </dsp:txBody>
      <dsp:txXfrm>
        <a:off x="1712890" y="1612025"/>
        <a:ext cx="759879" cy="755221"/>
      </dsp:txXfrm>
    </dsp:sp>
    <dsp:sp modelId="{5EC59437-A7A3-4DC1-85E7-768ACDE6B9C7}">
      <dsp:nvSpPr>
        <dsp:cNvPr id="0" name=""/>
        <dsp:cNvSpPr/>
      </dsp:nvSpPr>
      <dsp:spPr>
        <a:xfrm rot="20700000">
          <a:off x="2184816" y="168510"/>
          <a:ext cx="1499567" cy="1499567"/>
        </a:xfrm>
        <a:prstGeom prst="gear6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>
              <a:latin typeface="Californian FB"/>
            </a:rPr>
            <a:t>Var nyfiken</a:t>
          </a:r>
        </a:p>
      </dsp:txBody>
      <dsp:txXfrm rot="-20700000">
        <a:off x="2513715" y="497408"/>
        <a:ext cx="841769" cy="841769"/>
      </dsp:txXfrm>
    </dsp:sp>
    <dsp:sp modelId="{37CCB95C-8321-44F5-A559-4159529CBBE3}">
      <dsp:nvSpPr>
        <dsp:cNvPr id="0" name=""/>
        <dsp:cNvSpPr/>
      </dsp:nvSpPr>
      <dsp:spPr>
        <a:xfrm>
          <a:off x="2386165" y="1406513"/>
          <a:ext cx="2693660" cy="2693660"/>
        </a:xfrm>
        <a:prstGeom prst="circularArrow">
          <a:avLst>
            <a:gd name="adj1" fmla="val 4687"/>
            <a:gd name="adj2" fmla="val 299029"/>
            <a:gd name="adj3" fmla="val 2506834"/>
            <a:gd name="adj4" fmla="val 15881526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8AD7E-F76F-4356-B867-743959C465F2}">
      <dsp:nvSpPr>
        <dsp:cNvPr id="0" name=""/>
        <dsp:cNvSpPr/>
      </dsp:nvSpPr>
      <dsp:spPr>
        <a:xfrm>
          <a:off x="1056539" y="887331"/>
          <a:ext cx="1957113" cy="19571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CC613-7E4F-44CC-9B80-6D73F95D849D}">
      <dsp:nvSpPr>
        <dsp:cNvPr id="0" name=""/>
        <dsp:cNvSpPr/>
      </dsp:nvSpPr>
      <dsp:spPr>
        <a:xfrm>
          <a:off x="1837950" y="-158371"/>
          <a:ext cx="2110161" cy="21101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FB3B-1133-4528-AAF1-9607A063C3A8}">
      <dsp:nvSpPr>
        <dsp:cNvPr id="0" name=""/>
        <dsp:cNvSpPr/>
      </dsp:nvSpPr>
      <dsp:spPr>
        <a:xfrm>
          <a:off x="0" y="148197"/>
          <a:ext cx="2162846" cy="1373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7258-0811-443C-A5E4-0521340280D3}">
      <dsp:nvSpPr>
        <dsp:cNvPr id="0" name=""/>
        <dsp:cNvSpPr/>
      </dsp:nvSpPr>
      <dsp:spPr>
        <a:xfrm>
          <a:off x="240316" y="376497"/>
          <a:ext cx="2162846" cy="1373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Beteende</a:t>
          </a:r>
        </a:p>
      </dsp:txBody>
      <dsp:txXfrm>
        <a:off x="280542" y="416723"/>
        <a:ext cx="2082394" cy="1292955"/>
      </dsp:txXfrm>
    </dsp:sp>
    <dsp:sp modelId="{4A8CC40A-165F-48D2-8983-A03EB50C9F76}">
      <dsp:nvSpPr>
        <dsp:cNvPr id="0" name=""/>
        <dsp:cNvSpPr/>
      </dsp:nvSpPr>
      <dsp:spPr>
        <a:xfrm>
          <a:off x="2643478" y="148197"/>
          <a:ext cx="2162846" cy="1373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EB4D9-FE02-4DF5-A2CA-85CDA4FA2D41}">
      <dsp:nvSpPr>
        <dsp:cNvPr id="0" name=""/>
        <dsp:cNvSpPr/>
      </dsp:nvSpPr>
      <dsp:spPr>
        <a:xfrm>
          <a:off x="2883794" y="376497"/>
          <a:ext cx="2162846" cy="1373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Värdeladdat </a:t>
          </a:r>
        </a:p>
      </dsp:txBody>
      <dsp:txXfrm>
        <a:off x="2924020" y="416723"/>
        <a:ext cx="2082394" cy="1292955"/>
      </dsp:txXfrm>
    </dsp:sp>
    <dsp:sp modelId="{20FD429A-3924-4C63-9009-9E31F614868D}">
      <dsp:nvSpPr>
        <dsp:cNvPr id="0" name=""/>
        <dsp:cNvSpPr/>
      </dsp:nvSpPr>
      <dsp:spPr>
        <a:xfrm>
          <a:off x="5286957" y="148197"/>
          <a:ext cx="2162846" cy="1373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57E45-DB13-4F7C-AB80-A1BE8D398420}">
      <dsp:nvSpPr>
        <dsp:cNvPr id="0" name=""/>
        <dsp:cNvSpPr/>
      </dsp:nvSpPr>
      <dsp:spPr>
        <a:xfrm>
          <a:off x="5527273" y="376497"/>
          <a:ext cx="2162846" cy="1373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Sakligt  </a:t>
          </a:r>
        </a:p>
      </dsp:txBody>
      <dsp:txXfrm>
        <a:off x="5567499" y="416723"/>
        <a:ext cx="2082394" cy="129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9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6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2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1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psm.se/stod-och-rad/skolutveckling/delaktighet/delaktighetsmodellen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1F_C3E3C04E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B13B982-11C4-48A1-AB33-DE3BCFC3D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897" y="882670"/>
            <a:ext cx="1024758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ED7D31"/>
                </a:solidFill>
                <a:latin typeface="Californian FB"/>
              </a:rPr>
              <a:t>Hur </a:t>
            </a:r>
            <a:r>
              <a:rPr lang="en-US" b="1" err="1">
                <a:solidFill>
                  <a:srgbClr val="ED7D31"/>
                </a:solidFill>
                <a:latin typeface="Californian FB"/>
              </a:rPr>
              <a:t>kan</a:t>
            </a:r>
            <a:r>
              <a:rPr lang="en-US" b="1">
                <a:solidFill>
                  <a:srgbClr val="ED7D31"/>
                </a:solidFill>
                <a:latin typeface="Californian FB"/>
              </a:rPr>
              <a:t> man, </a:t>
            </a:r>
            <a:r>
              <a:rPr lang="en-US" b="1" err="1">
                <a:solidFill>
                  <a:srgbClr val="ED7D31"/>
                </a:solidFill>
                <a:latin typeface="Californian FB"/>
              </a:rPr>
              <a:t>tillsammans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med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hela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skolans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personal,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kartlägga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och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analysera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faktorer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som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utgör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b="1">
                <a:solidFill>
                  <a:srgbClr val="ED7D31"/>
                </a:solidFill>
                <a:latin typeface="Californian FB"/>
              </a:rPr>
              <a:t>risker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för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ohälsa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eller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hinder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i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 </a:t>
            </a:r>
            <a:r>
              <a:rPr lang="en-US" sz="2400" b="1" kern="1200" err="1">
                <a:solidFill>
                  <a:srgbClr val="ED7D31"/>
                </a:solidFill>
                <a:latin typeface="Californian FB"/>
              </a:rPr>
              <a:t>lärandet</a:t>
            </a:r>
            <a:r>
              <a:rPr lang="en-US" sz="2400" b="1" kern="1200">
                <a:solidFill>
                  <a:srgbClr val="ED7D31"/>
                </a:solidFill>
                <a:latin typeface="Californian FB"/>
              </a:rPr>
              <a:t>?</a:t>
            </a:r>
            <a:endParaRPr lang="sv-SE">
              <a:latin typeface="Californian FB"/>
            </a:endParaRPr>
          </a:p>
        </p:txBody>
      </p:sp>
      <p:sp>
        <p:nvSpPr>
          <p:cNvPr id="27" name="Pil: cirkelformad 26">
            <a:extLst>
              <a:ext uri="{FF2B5EF4-FFF2-40B4-BE49-F238E27FC236}">
                <a16:creationId xmlns:a16="http://schemas.microsoft.com/office/drawing/2014/main" id="{968C4F08-C3F4-FF45-F834-EFED1DB5F4D5}"/>
              </a:ext>
            </a:extLst>
          </p:cNvPr>
          <p:cNvSpPr/>
          <p:nvPr/>
        </p:nvSpPr>
        <p:spPr>
          <a:xfrm rot="14220000">
            <a:off x="2905027" y="3555038"/>
            <a:ext cx="1751461" cy="1546745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0" name="Pil: cirkelformad 29">
            <a:extLst>
              <a:ext uri="{FF2B5EF4-FFF2-40B4-BE49-F238E27FC236}">
                <a16:creationId xmlns:a16="http://schemas.microsoft.com/office/drawing/2014/main" id="{CA0397E9-1906-0C58-3A87-A25E1A026B6E}"/>
              </a:ext>
            </a:extLst>
          </p:cNvPr>
          <p:cNvSpPr/>
          <p:nvPr/>
        </p:nvSpPr>
        <p:spPr>
          <a:xfrm rot="13920000">
            <a:off x="5874817" y="4628144"/>
            <a:ext cx="1227755" cy="1089517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2" name="Bildobjekt 1" descr="En bild som visar clipart, kreativitet&#10;&#10;Automatiskt genererad beskrivning">
            <a:extLst>
              <a:ext uri="{FF2B5EF4-FFF2-40B4-BE49-F238E27FC236}">
                <a16:creationId xmlns:a16="http://schemas.microsoft.com/office/drawing/2014/main" id="{68336CEC-28BF-BD1F-7FAF-28BC18597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97" y="4046991"/>
            <a:ext cx="1499508" cy="1367518"/>
          </a:xfrm>
          <a:prstGeom prst="rect">
            <a:avLst/>
          </a:prstGeom>
        </p:spPr>
      </p:pic>
      <p:pic>
        <p:nvPicPr>
          <p:cNvPr id="4" name="Bildobjekt 3" descr="En bild som visar clipart, kreativitet&#10;&#10;Automatiskt genererad beskrivning">
            <a:extLst>
              <a:ext uri="{FF2B5EF4-FFF2-40B4-BE49-F238E27FC236}">
                <a16:creationId xmlns:a16="http://schemas.microsoft.com/office/drawing/2014/main" id="{89122121-17E2-00DD-BC10-CA0092809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68" y="2668131"/>
            <a:ext cx="2406653" cy="21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921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F458C87-0A3D-AF98-CDD6-67B2DBDD3634}"/>
              </a:ext>
            </a:extLst>
          </p:cNvPr>
          <p:cNvSpPr txBox="1"/>
          <p:nvPr/>
        </p:nvSpPr>
        <p:spPr>
          <a:xfrm>
            <a:off x="768959" y="1605251"/>
            <a:ext cx="5018742" cy="29474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b="1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Klassrummet</a:t>
            </a:r>
            <a:endParaRPr lang="en-US" sz="3200" b="1">
              <a:solidFill>
                <a:srgbClr val="FF6600"/>
              </a:solidFill>
              <a:latin typeface="Californian FB"/>
              <a:ea typeface="+mj-ea"/>
              <a:cs typeface="Calibri Light"/>
            </a:endParaRPr>
          </a:p>
          <a:p>
            <a:pPr indent="-2286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b="1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Läromedel</a:t>
            </a:r>
            <a:endParaRPr lang="en-US" sz="3200" b="1">
              <a:solidFill>
                <a:srgbClr val="FF6600"/>
              </a:solidFill>
              <a:latin typeface="Californian FB"/>
              <a:ea typeface="+mj-ea"/>
              <a:cs typeface="Calibri Light"/>
            </a:endParaRPr>
          </a:p>
          <a:p>
            <a:pPr indent="-2286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b="1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Studiero</a:t>
            </a:r>
            <a:endParaRPr lang="en-US" sz="3200" b="1">
              <a:solidFill>
                <a:srgbClr val="FF6600"/>
              </a:solidFill>
              <a:latin typeface="Californian FB"/>
              <a:ea typeface="+mj-ea"/>
              <a:cs typeface="Calibri Light"/>
            </a:endParaRPr>
          </a:p>
          <a:p>
            <a:pPr indent="-2286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b="1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Sittplatser</a:t>
            </a:r>
            <a:endParaRPr lang="en-US" sz="3200" b="1">
              <a:solidFill>
                <a:srgbClr val="FF6600"/>
              </a:solidFill>
              <a:latin typeface="Californian FB"/>
              <a:ea typeface="+mj-ea"/>
              <a:cs typeface="Calibri Light"/>
            </a:endParaRPr>
          </a:p>
          <a:p>
            <a:pPr indent="-2286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b="1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Generella</a:t>
            </a:r>
            <a:r>
              <a:rPr lang="en-US" sz="3200" b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 </a:t>
            </a:r>
            <a:r>
              <a:rPr lang="en-US" sz="3200" b="1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anpassningar</a:t>
            </a:r>
            <a:endParaRPr lang="en-US" sz="2800" b="1" err="1">
              <a:solidFill>
                <a:srgbClr val="FF6600"/>
              </a:solidFill>
              <a:latin typeface="Californian FB"/>
              <a:ea typeface="+mj-ea"/>
              <a:cs typeface="Calibri Light"/>
            </a:endParaRPr>
          </a:p>
          <a:p>
            <a:pPr indent="-2286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objekt 1" descr="En bild som visar clipart, kreativitet&#10;&#10;Automatiskt genererad beskrivning">
            <a:extLst>
              <a:ext uri="{FF2B5EF4-FFF2-40B4-BE49-F238E27FC236}">
                <a16:creationId xmlns:a16="http://schemas.microsoft.com/office/drawing/2014/main" id="{B571EFCB-6F62-D75A-AA89-4E71523E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21" y="1250538"/>
            <a:ext cx="3400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3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1">
            <a:extLst>
              <a:ext uri="{FF2B5EF4-FFF2-40B4-BE49-F238E27FC236}">
                <a16:creationId xmlns:a16="http://schemas.microsoft.com/office/drawing/2014/main" id="{A519FDEF-53E8-BF6C-98DE-E7F0C4826EBA}"/>
              </a:ext>
            </a:extLst>
          </p:cNvPr>
          <p:cNvSpPr txBox="1"/>
          <p:nvPr/>
        </p:nvSpPr>
        <p:spPr>
          <a:xfrm>
            <a:off x="6215418" y="1711656"/>
            <a:ext cx="5561461" cy="20621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>
                <a:solidFill>
                  <a:srgbClr val="FF6600"/>
                </a:solidFill>
                <a:latin typeface="Californian FB"/>
                <a:cs typeface="Calibri"/>
              </a:rPr>
              <a:t>Slippa reaktivt arbete</a:t>
            </a:r>
          </a:p>
          <a:p>
            <a:endParaRPr lang="sv-SE" sz="3200">
              <a:solidFill>
                <a:srgbClr val="FF6600"/>
              </a:solidFill>
              <a:latin typeface="Californian FB"/>
              <a:cs typeface="Calibri"/>
            </a:endParaRPr>
          </a:p>
          <a:p>
            <a:r>
              <a:rPr lang="sv-SE" sz="3200">
                <a:solidFill>
                  <a:srgbClr val="FF6600"/>
                </a:solidFill>
                <a:latin typeface="Californian FB"/>
                <a:cs typeface="Calibri"/>
              </a:rPr>
              <a:t>Flödesschema</a:t>
            </a:r>
          </a:p>
          <a:p>
            <a:endParaRPr lang="sv-SE" sz="3200">
              <a:solidFill>
                <a:srgbClr val="000000"/>
              </a:solidFill>
              <a:latin typeface="Californian FB"/>
              <a:cs typeface="Calibri"/>
            </a:endParaRPr>
          </a:p>
        </p:txBody>
      </p:sp>
      <p:pic>
        <p:nvPicPr>
          <p:cNvPr id="2" name="Bildobjekt 1" descr="En bild som visar Teckensnitt, clipart, kreativitet, design&#10;&#10;Automatiskt genererad beskrivning">
            <a:extLst>
              <a:ext uri="{FF2B5EF4-FFF2-40B4-BE49-F238E27FC236}">
                <a16:creationId xmlns:a16="http://schemas.microsoft.com/office/drawing/2014/main" id="{596549AD-E5A3-1EBE-A40C-5E69CE14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92" y="1269354"/>
            <a:ext cx="3400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983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5FF7F8E6-492B-BB96-D27C-97C942FF17B4}"/>
              </a:ext>
            </a:extLst>
          </p:cNvPr>
          <p:cNvSpPr/>
          <p:nvPr/>
        </p:nvSpPr>
        <p:spPr>
          <a:xfrm>
            <a:off x="3557847" y="85559"/>
            <a:ext cx="4197926" cy="448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Ledning och stimulans</a:t>
            </a:r>
          </a:p>
          <a:p>
            <a:pPr algn="ctr"/>
            <a:r>
              <a:rPr lang="sv-SE" sz="1400"/>
              <a:t>Uppmärksamma behov av stöd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7C146B08-B65E-85F2-7FC6-56789A3A97A5}"/>
              </a:ext>
            </a:extLst>
          </p:cNvPr>
          <p:cNvSpPr/>
          <p:nvPr/>
        </p:nvSpPr>
        <p:spPr>
          <a:xfrm>
            <a:off x="3990801" y="741417"/>
            <a:ext cx="3377738" cy="4003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Generella anpassningar på gruppnivå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DADC067-06A1-7731-2756-63AD267C4D00}"/>
              </a:ext>
            </a:extLst>
          </p:cNvPr>
          <p:cNvSpPr/>
          <p:nvPr/>
        </p:nvSpPr>
        <p:spPr>
          <a:xfrm>
            <a:off x="4068384" y="1324532"/>
            <a:ext cx="1420092" cy="313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Fungerar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3580F68-B5B9-12B4-CDA8-E84B1EC6B28B}"/>
              </a:ext>
            </a:extLst>
          </p:cNvPr>
          <p:cNvSpPr/>
          <p:nvPr/>
        </p:nvSpPr>
        <p:spPr>
          <a:xfrm>
            <a:off x="5816139" y="1307625"/>
            <a:ext cx="1481051" cy="3429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Fungerar inte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F385E7F8-1344-95AF-7266-9295971F82C6}"/>
              </a:ext>
            </a:extLst>
          </p:cNvPr>
          <p:cNvSpPr/>
          <p:nvPr/>
        </p:nvSpPr>
        <p:spPr>
          <a:xfrm>
            <a:off x="5480854" y="1854433"/>
            <a:ext cx="2565864" cy="3429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/>
              <a:t>Extra anpassningar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1E352A7-5B20-3A35-5366-354FEAC415BE}"/>
              </a:ext>
            </a:extLst>
          </p:cNvPr>
          <p:cNvSpPr/>
          <p:nvPr/>
        </p:nvSpPr>
        <p:spPr>
          <a:xfrm>
            <a:off x="3765663" y="2917137"/>
            <a:ext cx="2025534" cy="54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Anpassningar fortlöper och följs upp 1-2 ggr/termin samt utvärderas vid läsåret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298DBEC1-263F-9353-52A0-B9312E5EFF52}"/>
              </a:ext>
            </a:extLst>
          </p:cNvPr>
          <p:cNvSpPr/>
          <p:nvPr/>
        </p:nvSpPr>
        <p:spPr>
          <a:xfrm>
            <a:off x="7432966" y="2912282"/>
            <a:ext cx="2025534" cy="54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Intensifiera/ändra anpassningar i samråd med kollegiet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E8F7B5CF-DB29-5EFD-05F2-E1917CA2B6A1}"/>
              </a:ext>
            </a:extLst>
          </p:cNvPr>
          <p:cNvSpPr/>
          <p:nvPr/>
        </p:nvSpPr>
        <p:spPr>
          <a:xfrm>
            <a:off x="3192088" y="4235003"/>
            <a:ext cx="2831867" cy="54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Anpassningar fortlöper och följs upp 1-2 ggr/termin samt utvärderas vid läsåret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2F5BEC42-2F68-B219-4FC6-4E7BF1F5E5F0}"/>
              </a:ext>
            </a:extLst>
          </p:cNvPr>
          <p:cNvSpPr/>
          <p:nvPr/>
        </p:nvSpPr>
        <p:spPr>
          <a:xfrm>
            <a:off x="7432966" y="4280722"/>
            <a:ext cx="2025534" cy="54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Mentorn lyfter eleven i arbetslaget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0D5F7AF5-7783-A2CF-11F9-4176F7D6490B}"/>
              </a:ext>
            </a:extLst>
          </p:cNvPr>
          <p:cNvSpPr/>
          <p:nvPr/>
        </p:nvSpPr>
        <p:spPr>
          <a:xfrm>
            <a:off x="6133406" y="5202552"/>
            <a:ext cx="2025534" cy="54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Specialpedagogen lyfter eleven i elevhälsoteamet </a:t>
            </a:r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967F619C-AF99-23C9-874F-4C4661068408}"/>
              </a:ext>
            </a:extLst>
          </p:cNvPr>
          <p:cNvCxnSpPr/>
          <p:nvPr/>
        </p:nvCxnSpPr>
        <p:spPr>
          <a:xfrm>
            <a:off x="5480854" y="534447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C6ABA07B-52C8-8130-629D-486911A2390A}"/>
              </a:ext>
            </a:extLst>
          </p:cNvPr>
          <p:cNvCxnSpPr/>
          <p:nvPr/>
        </p:nvCxnSpPr>
        <p:spPr>
          <a:xfrm>
            <a:off x="4989020" y="1141815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30FE46EB-AD17-F51F-A7FE-5819DF5861AC}"/>
              </a:ext>
            </a:extLst>
          </p:cNvPr>
          <p:cNvCxnSpPr/>
          <p:nvPr/>
        </p:nvCxnSpPr>
        <p:spPr>
          <a:xfrm>
            <a:off x="6373090" y="1141815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2233BA52-2E49-EF30-3628-A33A481CA69E}"/>
              </a:ext>
            </a:extLst>
          </p:cNvPr>
          <p:cNvSpPr/>
          <p:nvPr/>
        </p:nvSpPr>
        <p:spPr>
          <a:xfrm>
            <a:off x="4962009" y="2358401"/>
            <a:ext cx="1420092" cy="313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Fungerar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21FE0173-14E3-4B0C-71EC-70DC407E133B}"/>
              </a:ext>
            </a:extLst>
          </p:cNvPr>
          <p:cNvSpPr/>
          <p:nvPr/>
        </p:nvSpPr>
        <p:spPr>
          <a:xfrm>
            <a:off x="7260472" y="2325049"/>
            <a:ext cx="1481051" cy="3429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Fungerar inte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EFD2D050-124B-B05F-ECD5-9A12AFE3281D}"/>
              </a:ext>
            </a:extLst>
          </p:cNvPr>
          <p:cNvSpPr/>
          <p:nvPr/>
        </p:nvSpPr>
        <p:spPr>
          <a:xfrm>
            <a:off x="4236718" y="3732111"/>
            <a:ext cx="1420092" cy="313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Fungerar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7D69D68E-93BD-1F6D-E0B9-47A21E8594E9}"/>
              </a:ext>
            </a:extLst>
          </p:cNvPr>
          <p:cNvSpPr/>
          <p:nvPr/>
        </p:nvSpPr>
        <p:spPr>
          <a:xfrm>
            <a:off x="7755773" y="3725508"/>
            <a:ext cx="1481051" cy="3429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/>
              <a:t>Fungerar inte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4DBA24C2-D43A-C2AA-9156-F32FDDCB4DC1}"/>
              </a:ext>
            </a:extLst>
          </p:cNvPr>
          <p:cNvSpPr/>
          <p:nvPr/>
        </p:nvSpPr>
        <p:spPr>
          <a:xfrm>
            <a:off x="4152213" y="6071570"/>
            <a:ext cx="2869271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I samråd med specialpedagogen gör mentorn en pedagogisk kartläggning</a:t>
            </a: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897A6F34-2729-27B6-D42E-337212C9349C}"/>
              </a:ext>
            </a:extLst>
          </p:cNvPr>
          <p:cNvCxnSpPr/>
          <p:nvPr/>
        </p:nvCxnSpPr>
        <p:spPr>
          <a:xfrm>
            <a:off x="4747951" y="1650527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DE7450B8-405B-FAE0-6CFC-9E3359F2D89A}"/>
              </a:ext>
            </a:extLst>
          </p:cNvPr>
          <p:cNvCxnSpPr/>
          <p:nvPr/>
        </p:nvCxnSpPr>
        <p:spPr>
          <a:xfrm>
            <a:off x="6133406" y="2198393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6CC093DD-26DC-4811-7142-532D5043CDF4}"/>
              </a:ext>
            </a:extLst>
          </p:cNvPr>
          <p:cNvCxnSpPr/>
          <p:nvPr/>
        </p:nvCxnSpPr>
        <p:spPr>
          <a:xfrm>
            <a:off x="7543800" y="2178641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D5C8154A-0857-A2E4-9936-877A807B68D7}"/>
              </a:ext>
            </a:extLst>
          </p:cNvPr>
          <p:cNvCxnSpPr/>
          <p:nvPr/>
        </p:nvCxnSpPr>
        <p:spPr>
          <a:xfrm>
            <a:off x="5499561" y="2681539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72900C9B-BF6F-388C-E5E4-B216DF90E5C8}"/>
              </a:ext>
            </a:extLst>
          </p:cNvPr>
          <p:cNvCxnSpPr/>
          <p:nvPr/>
        </p:nvCxnSpPr>
        <p:spPr>
          <a:xfrm>
            <a:off x="8107673" y="2681539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AEAB5F93-6F63-FBDF-83D3-38BCE26622E9}"/>
              </a:ext>
            </a:extLst>
          </p:cNvPr>
          <p:cNvCxnSpPr/>
          <p:nvPr/>
        </p:nvCxnSpPr>
        <p:spPr>
          <a:xfrm>
            <a:off x="8496298" y="3480354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6AC889E3-F3BB-4AED-05CE-96EBD9BD56A2}"/>
              </a:ext>
            </a:extLst>
          </p:cNvPr>
          <p:cNvCxnSpPr/>
          <p:nvPr/>
        </p:nvCxnSpPr>
        <p:spPr>
          <a:xfrm>
            <a:off x="5195454" y="3516704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33F57059-BCC1-CA46-7FCC-5A41A588551C}"/>
              </a:ext>
            </a:extLst>
          </p:cNvPr>
          <p:cNvCxnSpPr/>
          <p:nvPr/>
        </p:nvCxnSpPr>
        <p:spPr>
          <a:xfrm>
            <a:off x="4778430" y="4068759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E1094417-6A6E-05B0-60D9-320FC8BC7F1B}"/>
              </a:ext>
            </a:extLst>
          </p:cNvPr>
          <p:cNvCxnSpPr/>
          <p:nvPr/>
        </p:nvCxnSpPr>
        <p:spPr>
          <a:xfrm>
            <a:off x="8445733" y="4068759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6F80BC44-2A2C-4AE5-4997-5BBC48EFBF72}"/>
              </a:ext>
            </a:extLst>
          </p:cNvPr>
          <p:cNvCxnSpPr/>
          <p:nvPr/>
        </p:nvCxnSpPr>
        <p:spPr>
          <a:xfrm>
            <a:off x="6785259" y="1666375"/>
            <a:ext cx="0" cy="14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E809770F-A46F-F586-94D6-308EF222FFC8}"/>
              </a:ext>
            </a:extLst>
          </p:cNvPr>
          <p:cNvCxnSpPr>
            <a:cxnSpLocks/>
          </p:cNvCxnSpPr>
          <p:nvPr/>
        </p:nvCxnSpPr>
        <p:spPr>
          <a:xfrm>
            <a:off x="6556664" y="5751192"/>
            <a:ext cx="0" cy="259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ktangel: rundade hörn 40">
            <a:extLst>
              <a:ext uri="{FF2B5EF4-FFF2-40B4-BE49-F238E27FC236}">
                <a16:creationId xmlns:a16="http://schemas.microsoft.com/office/drawing/2014/main" id="{515757F0-AF66-A3F6-8E19-B2DDB3EC4687}"/>
              </a:ext>
            </a:extLst>
          </p:cNvPr>
          <p:cNvSpPr/>
          <p:nvPr/>
        </p:nvSpPr>
        <p:spPr>
          <a:xfrm>
            <a:off x="7397642" y="5991384"/>
            <a:ext cx="2869271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Specialpedagog/speciallärare reviderar och administrerar den pedagogiska kartläggningen</a:t>
            </a:r>
          </a:p>
        </p:txBody>
      </p:sp>
      <p:cxnSp>
        <p:nvCxnSpPr>
          <p:cNvPr id="45" name="Rak pilkoppling 44">
            <a:extLst>
              <a:ext uri="{FF2B5EF4-FFF2-40B4-BE49-F238E27FC236}">
                <a16:creationId xmlns:a16="http://schemas.microsoft.com/office/drawing/2014/main" id="{30095C5E-92B5-99F7-2D93-548F1DD09D26}"/>
              </a:ext>
            </a:extLst>
          </p:cNvPr>
          <p:cNvCxnSpPr>
            <a:cxnSpLocks/>
          </p:cNvCxnSpPr>
          <p:nvPr/>
        </p:nvCxnSpPr>
        <p:spPr>
          <a:xfrm>
            <a:off x="7960123" y="4829362"/>
            <a:ext cx="0" cy="259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FFD93792-49C4-4FB0-6AE8-45AC7CC98AF4}"/>
              </a:ext>
            </a:extLst>
          </p:cNvPr>
          <p:cNvCxnSpPr>
            <a:cxnSpLocks/>
          </p:cNvCxnSpPr>
          <p:nvPr/>
        </p:nvCxnSpPr>
        <p:spPr>
          <a:xfrm>
            <a:off x="7054238" y="6377799"/>
            <a:ext cx="2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493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E80FF59-F48A-3233-659B-446D78F4B7D7}"/>
              </a:ext>
            </a:extLst>
          </p:cNvPr>
          <p:cNvSpPr/>
          <p:nvPr/>
        </p:nvSpPr>
        <p:spPr>
          <a:xfrm>
            <a:off x="5534203" y="526108"/>
            <a:ext cx="2869271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Specialpedagog/speciallärare reviderar och administrerar den pedagogiska kartläggningen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CC4E1F88-C362-3E50-5F10-E297DB6DC646}"/>
              </a:ext>
            </a:extLst>
          </p:cNvPr>
          <p:cNvCxnSpPr>
            <a:cxnSpLocks/>
          </p:cNvCxnSpPr>
          <p:nvPr/>
        </p:nvCxnSpPr>
        <p:spPr>
          <a:xfrm>
            <a:off x="7678128" y="1187683"/>
            <a:ext cx="0" cy="299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862374C-B733-FD0D-D77A-3EF20A51A258}"/>
              </a:ext>
            </a:extLst>
          </p:cNvPr>
          <p:cNvCxnSpPr>
            <a:cxnSpLocks/>
          </p:cNvCxnSpPr>
          <p:nvPr/>
        </p:nvCxnSpPr>
        <p:spPr>
          <a:xfrm>
            <a:off x="2986352" y="1187683"/>
            <a:ext cx="0" cy="299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A06A5A40-170E-ADE5-AE62-8C9AA3D1846B}"/>
              </a:ext>
            </a:extLst>
          </p:cNvPr>
          <p:cNvSpPr/>
          <p:nvPr/>
        </p:nvSpPr>
        <p:spPr>
          <a:xfrm>
            <a:off x="1126378" y="1546850"/>
            <a:ext cx="2165462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Vårdnadshavarna får återgivning av den pedagogiska kartläggningen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3EB6C91B-6AB8-CFFF-A863-60C90666F3C2}"/>
              </a:ext>
            </a:extLst>
          </p:cNvPr>
          <p:cNvSpPr/>
          <p:nvPr/>
        </p:nvSpPr>
        <p:spPr>
          <a:xfrm>
            <a:off x="2353892" y="526109"/>
            <a:ext cx="2869271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I samråd med specialpedagogen gör mentorn en pedagogisk kartläggning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E0D1EF5C-5774-54C8-4958-ABB4F0D3B3E6}"/>
              </a:ext>
            </a:extLst>
          </p:cNvPr>
          <p:cNvCxnSpPr>
            <a:cxnSpLocks/>
          </p:cNvCxnSpPr>
          <p:nvPr/>
        </p:nvCxnSpPr>
        <p:spPr>
          <a:xfrm>
            <a:off x="5223163" y="918695"/>
            <a:ext cx="2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6ABB8EA-440C-35E0-B5B9-0AC1C45C2E81}"/>
              </a:ext>
            </a:extLst>
          </p:cNvPr>
          <p:cNvSpPr/>
          <p:nvPr/>
        </p:nvSpPr>
        <p:spPr>
          <a:xfrm>
            <a:off x="6595397" y="1563882"/>
            <a:ext cx="3248318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Mentorn informerar vårdnadshavarna att specialpedagog/speciallärare gör en utredning av särskilt stöd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E55AB76D-94F3-FEFE-14E5-1DAF2281EE57}"/>
              </a:ext>
            </a:extLst>
          </p:cNvPr>
          <p:cNvCxnSpPr>
            <a:cxnSpLocks/>
          </p:cNvCxnSpPr>
          <p:nvPr/>
        </p:nvCxnSpPr>
        <p:spPr>
          <a:xfrm>
            <a:off x="6749151" y="2208425"/>
            <a:ext cx="0" cy="264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D7FABF3B-75EE-C61B-572E-951411A66EBD}"/>
              </a:ext>
            </a:extLst>
          </p:cNvPr>
          <p:cNvSpPr/>
          <p:nvPr/>
        </p:nvSpPr>
        <p:spPr>
          <a:xfrm>
            <a:off x="3722671" y="2556244"/>
            <a:ext cx="3248318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Eleven är ej i behov av särskilt stöd.</a:t>
            </a:r>
          </a:p>
          <a:p>
            <a:pPr algn="ctr"/>
            <a:r>
              <a:rPr lang="sv-SE" sz="1200"/>
              <a:t>Extra anpassningar fortlöper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1416FF57-1F7B-76AB-89F7-E18566F2EC20}"/>
              </a:ext>
            </a:extLst>
          </p:cNvPr>
          <p:cNvSpPr/>
          <p:nvPr/>
        </p:nvSpPr>
        <p:spPr>
          <a:xfrm>
            <a:off x="7508817" y="2556244"/>
            <a:ext cx="3248318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200"/>
          </a:p>
          <a:p>
            <a:pPr algn="ctr"/>
            <a:r>
              <a:rPr lang="sv-SE" sz="1200"/>
              <a:t>Eleven är i behov av särskilt stöd.</a:t>
            </a:r>
          </a:p>
          <a:p>
            <a:pPr algn="ctr"/>
            <a:r>
              <a:rPr lang="sv-SE" sz="1200"/>
              <a:t>Specialpedagog/speciallärare upprättar ett åtgärdsprogram </a:t>
            </a:r>
          </a:p>
          <a:p>
            <a:pPr algn="ctr"/>
            <a:endParaRPr lang="sv-SE" sz="1200"/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AEC3B2D1-6E93-DB54-9458-29EB75C150AD}"/>
              </a:ext>
            </a:extLst>
          </p:cNvPr>
          <p:cNvSpPr/>
          <p:nvPr/>
        </p:nvSpPr>
        <p:spPr>
          <a:xfrm>
            <a:off x="7547066" y="3548606"/>
            <a:ext cx="3497296" cy="10154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Mentorn tillsammans med specialpedagog/speciallärare har en återgivning av utredning av särskilt stöd/åtgärdsprogram till vårdnadshavare 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80BB871D-DA44-5D04-6F12-C9FCC89D9319}"/>
              </a:ext>
            </a:extLst>
          </p:cNvPr>
          <p:cNvSpPr/>
          <p:nvPr/>
        </p:nvSpPr>
        <p:spPr>
          <a:xfrm>
            <a:off x="7671555" y="4917917"/>
            <a:ext cx="3248318" cy="661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/>
              <a:t>Åtgärdsprogram följs upp av mentor och specialpedagog/speciallärare </a:t>
            </a:r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EA696553-784A-90E1-5394-6B7F936A9EE5}"/>
              </a:ext>
            </a:extLst>
          </p:cNvPr>
          <p:cNvCxnSpPr>
            <a:cxnSpLocks/>
          </p:cNvCxnSpPr>
          <p:nvPr/>
        </p:nvCxnSpPr>
        <p:spPr>
          <a:xfrm>
            <a:off x="8881426" y="2225457"/>
            <a:ext cx="0" cy="264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E2BF670F-186A-85A5-839C-59249C00DE6B}"/>
              </a:ext>
            </a:extLst>
          </p:cNvPr>
          <p:cNvCxnSpPr>
            <a:cxnSpLocks/>
          </p:cNvCxnSpPr>
          <p:nvPr/>
        </p:nvCxnSpPr>
        <p:spPr>
          <a:xfrm>
            <a:off x="9008647" y="3217819"/>
            <a:ext cx="0" cy="264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45E5E933-2305-78E1-2CC8-47F47281D8CD}"/>
              </a:ext>
            </a:extLst>
          </p:cNvPr>
          <p:cNvCxnSpPr>
            <a:cxnSpLocks/>
          </p:cNvCxnSpPr>
          <p:nvPr/>
        </p:nvCxnSpPr>
        <p:spPr>
          <a:xfrm>
            <a:off x="9132976" y="4564049"/>
            <a:ext cx="0" cy="264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4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DCDA1C75-51DD-82C1-E3E4-9F91B0669553}"/>
              </a:ext>
            </a:extLst>
          </p:cNvPr>
          <p:cNvSpPr txBox="1"/>
          <p:nvPr/>
        </p:nvSpPr>
        <p:spPr>
          <a:xfrm>
            <a:off x="594587" y="1837944"/>
            <a:ext cx="6878948" cy="4463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solidFill>
                  <a:srgbClr val="FF6600"/>
                </a:solidFill>
                <a:latin typeface="Californian FB"/>
              </a:rPr>
              <a:t>Lärare</a:t>
            </a:r>
            <a:endParaRPr lang="en-US" sz="3200" b="1">
              <a:solidFill>
                <a:srgbClr val="FF6600"/>
              </a:solidFill>
              <a:latin typeface="Californian FB"/>
              <a:cs typeface="Calibri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solidFill>
                  <a:srgbClr val="FF6600"/>
                </a:solidFill>
                <a:latin typeface="Californian FB"/>
                <a:cs typeface="Calibri"/>
              </a:rPr>
              <a:t>Elevhälsoteamets</a:t>
            </a:r>
            <a:r>
              <a:rPr lang="en-US" sz="3200" b="1">
                <a:solidFill>
                  <a:srgbClr val="FF6600"/>
                </a:solidFill>
                <a:latin typeface="Californian FB"/>
                <a:cs typeface="Calibri"/>
              </a:rPr>
              <a:t> </a:t>
            </a:r>
            <a:r>
              <a:rPr lang="en-US" sz="3200" b="1" err="1">
                <a:solidFill>
                  <a:srgbClr val="FF6600"/>
                </a:solidFill>
                <a:latin typeface="Californian FB"/>
                <a:cs typeface="Calibri"/>
              </a:rPr>
              <a:t>professioner</a:t>
            </a:r>
            <a:endParaRPr lang="en-US" sz="3200" b="1">
              <a:solidFill>
                <a:srgbClr val="FF6600"/>
              </a:solidFill>
              <a:latin typeface="Californian FB"/>
              <a:cs typeface="Calibri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solidFill>
                  <a:srgbClr val="FF6600"/>
                </a:solidFill>
                <a:latin typeface="Californian FB"/>
              </a:rPr>
              <a:t>Vårdnadshavare</a:t>
            </a:r>
            <a:endParaRPr lang="en-US" sz="3200" b="1">
              <a:solidFill>
                <a:srgbClr val="FF6600"/>
              </a:solidFill>
              <a:latin typeface="Californian FB"/>
              <a:cs typeface="Calibri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6600"/>
                </a:solidFill>
                <a:latin typeface="Californian FB"/>
              </a:rPr>
              <a:t>Externa </a:t>
            </a:r>
            <a:r>
              <a:rPr lang="en-US" sz="3200" b="1" err="1">
                <a:solidFill>
                  <a:srgbClr val="FF6600"/>
                </a:solidFill>
                <a:latin typeface="Californian FB"/>
              </a:rPr>
              <a:t>aktörer</a:t>
            </a:r>
            <a:endParaRPr lang="en-US" sz="3200" b="1">
              <a:solidFill>
                <a:srgbClr val="FF6600"/>
              </a:solidFill>
              <a:latin typeface="Californian FB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err="1">
                <a:solidFill>
                  <a:srgbClr val="FF6600"/>
                </a:solidFill>
                <a:latin typeface="Californian FB"/>
              </a:rPr>
              <a:t>m.m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2" name="Bildobjekt 1" descr="En bild som visar Teckensnitt, clipart, kreativitet&#10;&#10;Automatiskt genererad beskrivning">
            <a:extLst>
              <a:ext uri="{FF2B5EF4-FFF2-40B4-BE49-F238E27FC236}">
                <a16:creationId xmlns:a16="http://schemas.microsoft.com/office/drawing/2014/main" id="{D1CE83B2-1B3B-CA65-D355-2F8F5C81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73" y="1476081"/>
            <a:ext cx="3335632" cy="30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29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B4AF8-A35E-CFD4-00B3-BAE8714E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68" y="601010"/>
            <a:ext cx="7117080" cy="1325563"/>
          </a:xfrm>
        </p:spPr>
        <p:txBody>
          <a:bodyPr/>
          <a:lstStyle/>
          <a:p>
            <a:r>
              <a:rPr lang="sv-SE">
                <a:solidFill>
                  <a:srgbClr val="FF6600"/>
                </a:solidFill>
                <a:latin typeface="Californian FB" panose="0207040306080B030204" pitchFamily="18" charset="0"/>
              </a:rPr>
              <a:t>Samverkan inte motverkan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AF96E8-45C1-FC70-3323-0604D76F7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777332"/>
              </p:ext>
            </p:extLst>
          </p:nvPr>
        </p:nvGraphicFramePr>
        <p:xfrm>
          <a:off x="3465657" y="2009915"/>
          <a:ext cx="3887921" cy="302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184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>
            <a:extLst>
              <a:ext uri="{FF2B5EF4-FFF2-40B4-BE49-F238E27FC236}">
                <a16:creationId xmlns:a16="http://schemas.microsoft.com/office/drawing/2014/main" id="{2A0D5506-B064-848B-9619-51CB303C5391}"/>
              </a:ext>
            </a:extLst>
          </p:cNvPr>
          <p:cNvSpPr txBox="1"/>
          <p:nvPr/>
        </p:nvSpPr>
        <p:spPr>
          <a:xfrm>
            <a:off x="9154830" y="2561527"/>
            <a:ext cx="25156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>
                <a:solidFill>
                  <a:srgbClr val="FF6600"/>
                </a:solidFill>
                <a:latin typeface="Californian FB"/>
                <a:cs typeface="Calibri"/>
              </a:rPr>
              <a:t>Väloljat och välfungerande</a:t>
            </a:r>
            <a:endParaRPr lang="sv-SE" sz="2800" b="1">
              <a:solidFill>
                <a:srgbClr val="FF6600"/>
              </a:solidFill>
              <a:latin typeface="Californian FB"/>
            </a:endParaRPr>
          </a:p>
        </p:txBody>
      </p:sp>
      <p:sp>
        <p:nvSpPr>
          <p:cNvPr id="22" name="Pil: cirkelformad 21">
            <a:extLst>
              <a:ext uri="{FF2B5EF4-FFF2-40B4-BE49-F238E27FC236}">
                <a16:creationId xmlns:a16="http://schemas.microsoft.com/office/drawing/2014/main" id="{D329B9E3-E881-B1F4-FBF6-1A5B3F7244AC}"/>
              </a:ext>
            </a:extLst>
          </p:cNvPr>
          <p:cNvSpPr/>
          <p:nvPr/>
        </p:nvSpPr>
        <p:spPr>
          <a:xfrm rot="14220000">
            <a:off x="1660906" y="1963748"/>
            <a:ext cx="1512626" cy="1319283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" name="Pil: cirkelformad 22">
            <a:extLst>
              <a:ext uri="{FF2B5EF4-FFF2-40B4-BE49-F238E27FC236}">
                <a16:creationId xmlns:a16="http://schemas.microsoft.com/office/drawing/2014/main" id="{1450D75D-9FE6-B994-57E7-3509AB174E89}"/>
              </a:ext>
            </a:extLst>
          </p:cNvPr>
          <p:cNvSpPr/>
          <p:nvPr/>
        </p:nvSpPr>
        <p:spPr>
          <a:xfrm rot="14520000">
            <a:off x="3314071" y="3605811"/>
            <a:ext cx="1512626" cy="1319283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Pil: cirkelformad 23">
            <a:extLst>
              <a:ext uri="{FF2B5EF4-FFF2-40B4-BE49-F238E27FC236}">
                <a16:creationId xmlns:a16="http://schemas.microsoft.com/office/drawing/2014/main" id="{2585E8E5-8D02-913D-ADC4-44D8188F5091}"/>
              </a:ext>
            </a:extLst>
          </p:cNvPr>
          <p:cNvSpPr/>
          <p:nvPr/>
        </p:nvSpPr>
        <p:spPr>
          <a:xfrm rot="15480000">
            <a:off x="5658098" y="1880221"/>
            <a:ext cx="1358412" cy="1074355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Pil: cirkelformad 24">
            <a:extLst>
              <a:ext uri="{FF2B5EF4-FFF2-40B4-BE49-F238E27FC236}">
                <a16:creationId xmlns:a16="http://schemas.microsoft.com/office/drawing/2014/main" id="{974BBF18-6709-B4ED-DDCE-9817DD527745}"/>
              </a:ext>
            </a:extLst>
          </p:cNvPr>
          <p:cNvSpPr/>
          <p:nvPr/>
        </p:nvSpPr>
        <p:spPr>
          <a:xfrm rot="12300000">
            <a:off x="6544041" y="5050200"/>
            <a:ext cx="1512626" cy="1319283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3" name="Bildobjekt 2" descr="En bild som visar clipart, Teckensnitt, kreativitet&#10;&#10;Automatiskt genererad beskrivning">
            <a:extLst>
              <a:ext uri="{FF2B5EF4-FFF2-40B4-BE49-F238E27FC236}">
                <a16:creationId xmlns:a16="http://schemas.microsoft.com/office/drawing/2014/main" id="{3CB3DCD7-F7F5-70BD-B4B9-B71FCE99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1" y="901793"/>
            <a:ext cx="2478500" cy="2296701"/>
          </a:xfrm>
          <a:prstGeom prst="rect">
            <a:avLst/>
          </a:prstGeom>
        </p:spPr>
      </p:pic>
      <p:pic>
        <p:nvPicPr>
          <p:cNvPr id="6" name="Bildobjekt 5" descr="En bild som visar clipart, kreativitet&#10;&#10;Automatiskt genererad beskrivning">
            <a:extLst>
              <a:ext uri="{FF2B5EF4-FFF2-40B4-BE49-F238E27FC236}">
                <a16:creationId xmlns:a16="http://schemas.microsoft.com/office/drawing/2014/main" id="{1B443B30-34BF-3C4F-9610-30A2FFC6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343" y="2925056"/>
            <a:ext cx="2262129" cy="2099146"/>
          </a:xfrm>
          <a:prstGeom prst="rect">
            <a:avLst/>
          </a:prstGeom>
        </p:spPr>
      </p:pic>
      <p:pic>
        <p:nvPicPr>
          <p:cNvPr id="10" name="Bildobjekt 9" descr="En bild som visar Teckensnitt, clipart, kreativitet, design&#10;&#10;Automatiskt genererad beskrivning">
            <a:extLst>
              <a:ext uri="{FF2B5EF4-FFF2-40B4-BE49-F238E27FC236}">
                <a16:creationId xmlns:a16="http://schemas.microsoft.com/office/drawing/2014/main" id="{579604E6-72C5-7E62-CDF1-C8911526B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06" y="1296568"/>
            <a:ext cx="1967140" cy="1828347"/>
          </a:xfrm>
          <a:prstGeom prst="rect">
            <a:avLst/>
          </a:prstGeom>
        </p:spPr>
      </p:pic>
      <p:pic>
        <p:nvPicPr>
          <p:cNvPr id="13" name="Bildobjekt 12" descr="En bild som visar Teckensnitt, clipart, kreativitet&#10;&#10;Automatiskt genererad beskrivning">
            <a:extLst>
              <a:ext uri="{FF2B5EF4-FFF2-40B4-BE49-F238E27FC236}">
                <a16:creationId xmlns:a16="http://schemas.microsoft.com/office/drawing/2014/main" id="{0F9B10ED-750B-982A-F19F-53A8EFFA9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16" y="3925367"/>
            <a:ext cx="2083775" cy="19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62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364B81F-ECA5-2998-6CA2-50E1E107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820443"/>
            <a:ext cx="6144999" cy="157988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err="1">
                <a:solidFill>
                  <a:srgbClr val="FF6600"/>
                </a:solidFill>
                <a:latin typeface="Californian FB"/>
              </a:rPr>
              <a:t>Dokumentationsmonstret</a:t>
            </a:r>
            <a:r>
              <a:rPr lang="en-US"/>
              <a:t> </a:t>
            </a:r>
          </a:p>
        </p:txBody>
      </p:sp>
      <p:pic>
        <p:nvPicPr>
          <p:cNvPr id="3" name="Bildobjekt 2" descr="En bild som visar rita, Barnkonst, skiss, tavla&#10;&#10;Automatiskt genererad beskrivning">
            <a:extLst>
              <a:ext uri="{FF2B5EF4-FFF2-40B4-BE49-F238E27FC236}">
                <a16:creationId xmlns:a16="http://schemas.microsoft.com/office/drawing/2014/main" id="{814C9DEE-5C7C-8971-5730-04751DE04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r="10450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885660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kumentation vid stödinsatser i undervisningen">
            <a:extLst>
              <a:ext uri="{FF2B5EF4-FFF2-40B4-BE49-F238E27FC236}">
                <a16:creationId xmlns:a16="http://schemas.microsoft.com/office/drawing/2014/main" id="{2900B67E-42B5-AA11-6DFD-E6A759DE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07" y="623275"/>
            <a:ext cx="3953556" cy="56078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sv-SE" sz="5000">
                <a:solidFill>
                  <a:srgbClr val="FF6600"/>
                </a:solidFill>
                <a:latin typeface="Californian FB" panose="0207040306080B030204" pitchFamily="18" charset="0"/>
              </a:rPr>
              <a:t>Spelar det verkligen någon roll hur vi uttrycker oss?</a:t>
            </a:r>
            <a:br>
              <a:rPr lang="sv-SE" sz="5000">
                <a:latin typeface="Californian FB" panose="0207040306080B030204" pitchFamily="18" charset="0"/>
              </a:rPr>
            </a:br>
            <a:endParaRPr lang="sv-SE" sz="500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2335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340C9-F79C-554C-4991-782EB456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942116-B55D-3B76-9E36-75863844F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78" y="1789333"/>
            <a:ext cx="8685394" cy="45723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sv-SE" sz="3600">
                <a:solidFill>
                  <a:schemeClr val="accent2"/>
                </a:solidFill>
                <a:latin typeface="Californian FB"/>
                <a:cs typeface="Calibri"/>
              </a:rPr>
              <a:t>SAKLIGT</a:t>
            </a:r>
            <a:br>
              <a:rPr lang="sv-SE" sz="3600">
                <a:latin typeface="Californian FB"/>
                <a:cs typeface="Calibri"/>
              </a:rPr>
            </a:br>
            <a:br>
              <a:rPr lang="sv-SE" sz="3600">
                <a:latin typeface="Californian FB"/>
                <a:cs typeface="Calibri"/>
              </a:rPr>
            </a:br>
            <a:r>
              <a:rPr lang="sv-SE" sz="3600">
                <a:solidFill>
                  <a:schemeClr val="accent2"/>
                </a:solidFill>
                <a:latin typeface="Californian FB"/>
                <a:cs typeface="Calibri"/>
              </a:rPr>
              <a:t>PROFESSIONELLT</a:t>
            </a:r>
            <a:br>
              <a:rPr lang="sv-SE" sz="3600">
                <a:latin typeface="Californian FB"/>
                <a:cs typeface="Calibri"/>
              </a:rPr>
            </a:br>
            <a:br>
              <a:rPr lang="sv-SE" sz="3600">
                <a:latin typeface="Californian FB"/>
                <a:cs typeface="Calibri"/>
              </a:rPr>
            </a:br>
            <a:r>
              <a:rPr lang="sv-SE" sz="3600">
                <a:solidFill>
                  <a:schemeClr val="accent2"/>
                </a:solidFill>
                <a:latin typeface="Californian FB"/>
                <a:cs typeface="Calibri"/>
              </a:rPr>
              <a:t>UTAN VÄRDERINGAR</a:t>
            </a:r>
            <a:br>
              <a:rPr lang="sv-SE" sz="3600">
                <a:latin typeface="Californian FB" panose="0207040306080B030204" pitchFamily="18" charset="0"/>
                <a:cs typeface="Calibri"/>
              </a:rPr>
            </a:br>
            <a:br>
              <a:rPr lang="sv-SE" sz="3600">
                <a:latin typeface="Californian FB"/>
                <a:cs typeface="Calibri"/>
              </a:rPr>
            </a:br>
            <a:r>
              <a:rPr lang="sv-SE" sz="3600">
                <a:solidFill>
                  <a:schemeClr val="accent2"/>
                </a:solidFill>
                <a:latin typeface="Californian FB"/>
                <a:cs typeface="Calibri"/>
              </a:rPr>
              <a:t>FOKUSERA PÅ DET SOM FUNGERAR</a:t>
            </a:r>
            <a:br>
              <a:rPr lang="sv-SE" sz="3600">
                <a:latin typeface="Californian FB" panose="0207040306080B030204" pitchFamily="18" charset="0"/>
              </a:rPr>
            </a:br>
            <a:endParaRPr lang="sv-SE" sz="3600">
              <a:latin typeface="Californian FB" panose="0207040306080B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2019D-372D-9DE2-8C2A-53B74204A7E6}"/>
              </a:ext>
            </a:extLst>
          </p:cNvPr>
          <p:cNvSpPr txBox="1"/>
          <p:nvPr/>
        </p:nvSpPr>
        <p:spPr>
          <a:xfrm>
            <a:off x="865555" y="631092"/>
            <a:ext cx="96207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5400" b="1">
                <a:solidFill>
                  <a:srgbClr val="FF6600"/>
                </a:solidFill>
                <a:latin typeface="Californian FB"/>
              </a:rPr>
              <a:t>Ett gemensamt språk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3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F11AA-16B4-D13A-07EB-B52B8B91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7EF27AE-E12B-04EA-E65C-331C250BE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897" y="882670"/>
            <a:ext cx="1024758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ED7D31"/>
                </a:solidFill>
                <a:latin typeface="Californian FB"/>
              </a:rPr>
              <a:t>SANDRA &amp; JOHANNA</a:t>
            </a:r>
          </a:p>
          <a:p>
            <a:br>
              <a:rPr lang="en-US" b="1">
                <a:solidFill>
                  <a:srgbClr val="ED7D31"/>
                </a:solidFill>
                <a:latin typeface="Californian FB"/>
              </a:rPr>
            </a:br>
            <a:endParaRPr lang="en-US" b="1">
              <a:solidFill>
                <a:srgbClr val="ED7D31"/>
              </a:solidFill>
              <a:latin typeface="Californian FB"/>
            </a:endParaRPr>
          </a:p>
        </p:txBody>
      </p:sp>
      <p:sp>
        <p:nvSpPr>
          <p:cNvPr id="27" name="Pil: cirkelformad 26">
            <a:extLst>
              <a:ext uri="{FF2B5EF4-FFF2-40B4-BE49-F238E27FC236}">
                <a16:creationId xmlns:a16="http://schemas.microsoft.com/office/drawing/2014/main" id="{47EC58F8-69F7-684E-D5CB-35AB0B4198AC}"/>
              </a:ext>
            </a:extLst>
          </p:cNvPr>
          <p:cNvSpPr/>
          <p:nvPr/>
        </p:nvSpPr>
        <p:spPr>
          <a:xfrm rot="14220000">
            <a:off x="2905027" y="3555038"/>
            <a:ext cx="1751461" cy="1546745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0" name="Pil: cirkelformad 29">
            <a:extLst>
              <a:ext uri="{FF2B5EF4-FFF2-40B4-BE49-F238E27FC236}">
                <a16:creationId xmlns:a16="http://schemas.microsoft.com/office/drawing/2014/main" id="{679D67F4-BE73-3104-4216-0EAE9FEF4F74}"/>
              </a:ext>
            </a:extLst>
          </p:cNvPr>
          <p:cNvSpPr/>
          <p:nvPr/>
        </p:nvSpPr>
        <p:spPr>
          <a:xfrm rot="13920000">
            <a:off x="5874817" y="4628144"/>
            <a:ext cx="1227755" cy="1089517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2" name="Bildobjekt 1" descr="En bild som visar clipart, kreativitet&#10;&#10;Automatiskt genererad beskrivning">
            <a:extLst>
              <a:ext uri="{FF2B5EF4-FFF2-40B4-BE49-F238E27FC236}">
                <a16:creationId xmlns:a16="http://schemas.microsoft.com/office/drawing/2014/main" id="{58D58213-DD88-509A-E4BC-685E4172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97" y="4046991"/>
            <a:ext cx="1499508" cy="1367518"/>
          </a:xfrm>
          <a:prstGeom prst="rect">
            <a:avLst/>
          </a:prstGeom>
        </p:spPr>
      </p:pic>
      <p:pic>
        <p:nvPicPr>
          <p:cNvPr id="4" name="Bildobjekt 3" descr="En bild som visar clipart, kreativitet&#10;&#10;Automatiskt genererad beskrivning">
            <a:extLst>
              <a:ext uri="{FF2B5EF4-FFF2-40B4-BE49-F238E27FC236}">
                <a16:creationId xmlns:a16="http://schemas.microsoft.com/office/drawing/2014/main" id="{44AE4B61-C6A8-F362-4FB8-8A282BFD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68" y="2668131"/>
            <a:ext cx="2406653" cy="21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227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A9FE3DF2-A9B9-C435-925D-15621466B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60550"/>
              </p:ext>
            </p:extLst>
          </p:nvPr>
        </p:nvGraphicFramePr>
        <p:xfrm>
          <a:off x="1284578" y="1363703"/>
          <a:ext cx="4066596" cy="403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7157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ruta 2">
            <a:extLst>
              <a:ext uri="{FF2B5EF4-FFF2-40B4-BE49-F238E27FC236}">
                <a16:creationId xmlns:a16="http://schemas.microsoft.com/office/drawing/2014/main" id="{52D59E26-44C2-42D3-3882-1922E64BE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742870"/>
              </p:ext>
            </p:extLst>
          </p:nvPr>
        </p:nvGraphicFramePr>
        <p:xfrm>
          <a:off x="1991436" y="73965"/>
          <a:ext cx="7690120" cy="189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textruta 45">
            <a:extLst>
              <a:ext uri="{FF2B5EF4-FFF2-40B4-BE49-F238E27FC236}">
                <a16:creationId xmlns:a16="http://schemas.microsoft.com/office/drawing/2014/main" id="{5002CA06-BD7D-380E-9FAB-7F9435C84EB3}"/>
              </a:ext>
            </a:extLst>
          </p:cNvPr>
          <p:cNvSpPr txBox="1"/>
          <p:nvPr/>
        </p:nvSpPr>
        <p:spPr>
          <a:xfrm>
            <a:off x="1585415" y="1903863"/>
            <a:ext cx="27432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solidFill>
                  <a:schemeClr val="dk1"/>
                </a:solidFill>
                <a:latin typeface="Calibri Light"/>
              </a:rPr>
              <a:t>Under lektionen  sitter Hugo på sin plats och arbetar med skoluppgifter cirka 10 minuter i taget. Däremellan rör han sig i klassrummet, går fram till klasskamraterna och pratar med dem. Ibland går han ut ur klassrummet och då hittar läraren honom oftast i korridoren eller på toaletten. Detta händer ofta under matematiklektionerna. 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0681B2B7-F1EF-63F6-64BA-BF641094387B}"/>
              </a:ext>
            </a:extLst>
          </p:cNvPr>
          <p:cNvSpPr txBox="1"/>
          <p:nvPr/>
        </p:nvSpPr>
        <p:spPr>
          <a:xfrm>
            <a:off x="4553802" y="2028967"/>
            <a:ext cx="27432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solidFill>
                  <a:schemeClr val="dk1"/>
                </a:solidFill>
                <a:latin typeface="Calibri Light"/>
              </a:rPr>
              <a:t>Hugo sitter sällan vid sin bänk och arbetar med skoluppgifter. Han stör sina klasskamrater och vill inte delta i undervisningen. Han vill inte vara i klassrummet och försöker ofta smita ut. 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23F1976-F466-12A4-B1A7-350886AF7727}"/>
              </a:ext>
            </a:extLst>
          </p:cNvPr>
          <p:cNvSpPr txBox="1"/>
          <p:nvPr/>
        </p:nvSpPr>
        <p:spPr>
          <a:xfrm>
            <a:off x="7408460" y="2028967"/>
            <a:ext cx="4096602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solidFill>
                  <a:schemeClr val="dk1"/>
                </a:solidFill>
                <a:latin typeface="Calibri Light"/>
              </a:rPr>
              <a:t>Hugo bibehåller sin uppmärksamhet i klassrummet i cirka 10 minuter. Därefter blir det svårt för Hugo att stanna vid sin plats och fortsätta sitt skolarbete. Detta blir synligt genom att han lämnar sin plats i klassrummet, samt även lämnar klassrummet för att vara i korridoren eller på toaletten. Det blir särskilt tydligt under matematiklektionerna. Det tyder på att det finns moment i undervisningen, särskilt i matematik, där det saknas begriplighet och/eller mening för Hugo. Det kan även tyda på svårigheter kopplat till koncentrationen, uthållighet och motorisk oro. </a:t>
            </a:r>
          </a:p>
        </p:txBody>
      </p:sp>
    </p:spTree>
    <p:extLst>
      <p:ext uri="{BB962C8B-B14F-4D97-AF65-F5344CB8AC3E}">
        <p14:creationId xmlns:p14="http://schemas.microsoft.com/office/powerpoint/2010/main" val="381427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6" grpId="0"/>
      <p:bldP spid="47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A40D07-4560-D53F-4D97-5319CDD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</a:t>
            </a:r>
          </a:p>
        </p:txBody>
      </p:sp>
      <p:pic>
        <p:nvPicPr>
          <p:cNvPr id="4" name="Picture 6" descr="Förhandsgranskning av bild">
            <a:extLst>
              <a:ext uri="{FF2B5EF4-FFF2-40B4-BE49-F238E27FC236}">
                <a16:creationId xmlns:a16="http://schemas.microsoft.com/office/drawing/2014/main" id="{C5344E7E-A9E3-46F3-3B51-38FCE699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18" y="2608070"/>
            <a:ext cx="2507688" cy="3412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>
              <a:schemeClr val="bg1"/>
            </a:glow>
            <a:outerShdw dist="12700" dir="1200000" sx="1000" sy="1000" algn="tl" rotWithShape="0">
              <a:schemeClr val="bg1">
                <a:alpha val="63000"/>
              </a:scheme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4EB07-E25A-AA7E-7BA6-F135D1B80A2D}"/>
              </a:ext>
            </a:extLst>
          </p:cNvPr>
          <p:cNvSpPr txBox="1"/>
          <p:nvPr/>
        </p:nvSpPr>
        <p:spPr>
          <a:xfrm>
            <a:off x="1568416" y="872571"/>
            <a:ext cx="390478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>
                <a:solidFill>
                  <a:srgbClr val="FF6600"/>
                </a:solidFill>
                <a:latin typeface="Californian FB"/>
              </a:rPr>
              <a:t>Hugo är huvudpersonen i sin egen skolgång</a:t>
            </a:r>
            <a:endParaRPr lang="en-US" sz="280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B8043D9-86F3-264E-8860-F227D7F29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417250"/>
              </p:ext>
            </p:extLst>
          </p:nvPr>
        </p:nvGraphicFramePr>
        <p:xfrm>
          <a:off x="6299926" y="876208"/>
          <a:ext cx="5486577" cy="382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366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ruta 2">
            <a:extLst>
              <a:ext uri="{FF2B5EF4-FFF2-40B4-BE49-F238E27FC236}">
                <a16:creationId xmlns:a16="http://schemas.microsoft.com/office/drawing/2014/main" id="{0FD5B012-BC2C-916E-4687-F76A70D8B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067518"/>
              </p:ext>
            </p:extLst>
          </p:nvPr>
        </p:nvGraphicFramePr>
        <p:xfrm>
          <a:off x="1991436" y="73965"/>
          <a:ext cx="7690120" cy="189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5B13ED50-3EF4-A74F-E6B9-2C7275D81415}"/>
              </a:ext>
            </a:extLst>
          </p:cNvPr>
          <p:cNvSpPr txBox="1"/>
          <p:nvPr/>
        </p:nvSpPr>
        <p:spPr>
          <a:xfrm>
            <a:off x="1737852" y="1971368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solidFill>
                  <a:schemeClr val="dk1"/>
                </a:solidFill>
                <a:latin typeface="Calibri Light"/>
              </a:rPr>
              <a:t>Hugo skriker och gör ljud med instrument och andra föremål under musiklektionerna och i matsalen. När en vuxen påminner om att vara tyst fortsätter Hugo att skrika och göra ljud. Andra elever som sitter nära Hugo håller för öronen.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EF7A365-6154-B9E8-C597-35A532DD6264}"/>
              </a:ext>
            </a:extLst>
          </p:cNvPr>
          <p:cNvSpPr txBox="1"/>
          <p:nvPr/>
        </p:nvSpPr>
        <p:spPr>
          <a:xfrm>
            <a:off x="4638368" y="1971368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solidFill>
                  <a:schemeClr val="dk1"/>
                </a:solidFill>
                <a:latin typeface="Calibri Light"/>
              </a:rPr>
              <a:t>Hugo skriker rakt ut och stör andra elever. Han är envis och lyssnar inte när en vuxen säger till honom.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B4FA8E4-E010-2C78-9EE2-406624F425F8}"/>
              </a:ext>
            </a:extLst>
          </p:cNvPr>
          <p:cNvSpPr txBox="1"/>
          <p:nvPr/>
        </p:nvSpPr>
        <p:spPr>
          <a:xfrm>
            <a:off x="7391400" y="1971368"/>
            <a:ext cx="27432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solidFill>
                  <a:schemeClr val="dk1"/>
                </a:solidFill>
                <a:latin typeface="Calibri Light"/>
              </a:rPr>
              <a:t>Hugo låter högt och gör ljud med instrument och andra föremål under musiklektionerna och i matsalen. När en vuxen ber honom att vara tyst fortsätter Hugo att låta. Eftersom beteendet uppkommer i situationer där det ofta är många olika ljud kan det tyda på att Hugo upplever stress i starka ljudmiljöer. </a:t>
            </a:r>
          </a:p>
        </p:txBody>
      </p:sp>
    </p:spTree>
    <p:extLst>
      <p:ext uri="{BB962C8B-B14F-4D97-AF65-F5344CB8AC3E}">
        <p14:creationId xmlns:p14="http://schemas.microsoft.com/office/powerpoint/2010/main" val="988891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B99C5-4D06-164D-CC65-39810821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D2E8E-BCF0-9D4A-5EB6-ECC421D6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19"/>
            <a:ext cx="10515600" cy="1325563"/>
          </a:xfrm>
        </p:spPr>
        <p:txBody>
          <a:bodyPr/>
          <a:lstStyle/>
          <a:p>
            <a:r>
              <a:rPr lang="sv-SE"/>
              <a:t> 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C2166FE-592B-5FFD-84CF-6A17BB1C60A8}"/>
              </a:ext>
            </a:extLst>
          </p:cNvPr>
          <p:cNvSpPr txBox="1">
            <a:spLocks/>
          </p:cNvSpPr>
          <p:nvPr/>
        </p:nvSpPr>
        <p:spPr>
          <a:xfrm>
            <a:off x="6206034" y="5330723"/>
            <a:ext cx="4653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>
                <a:solidFill>
                  <a:srgbClr val="FF6600"/>
                </a:solidFill>
                <a:ea typeface="+mj-lt"/>
                <a:cs typeface="+mj-lt"/>
                <a:hlinkClick r:id="rId2"/>
              </a:rPr>
              <a:t>Delaktighetsmodellen (spsm.se)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4442A-DFED-3C83-A851-61E082F8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391" y="405802"/>
            <a:ext cx="4600575" cy="463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B0696-44E3-F2BB-9188-A587F183C411}"/>
              </a:ext>
            </a:extLst>
          </p:cNvPr>
          <p:cNvSpPr txBox="1"/>
          <p:nvPr/>
        </p:nvSpPr>
        <p:spPr>
          <a:xfrm>
            <a:off x="517769" y="410307"/>
            <a:ext cx="54903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5400" baseline="0">
                <a:solidFill>
                  <a:srgbClr val="FF6600"/>
                </a:solidFill>
                <a:latin typeface="Californian FB"/>
              </a:rPr>
              <a:t>Delaktighet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34254280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l: cirkelformad 27">
            <a:extLst>
              <a:ext uri="{FF2B5EF4-FFF2-40B4-BE49-F238E27FC236}">
                <a16:creationId xmlns:a16="http://schemas.microsoft.com/office/drawing/2014/main" id="{8699D082-391D-2D6E-890B-5C8310EDA364}"/>
              </a:ext>
            </a:extLst>
          </p:cNvPr>
          <p:cNvSpPr/>
          <p:nvPr/>
        </p:nvSpPr>
        <p:spPr>
          <a:xfrm rot="15000000">
            <a:off x="2169704" y="2304259"/>
            <a:ext cx="1751461" cy="1546745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0" name="Pil: cirkelformad 29">
            <a:extLst>
              <a:ext uri="{FF2B5EF4-FFF2-40B4-BE49-F238E27FC236}">
                <a16:creationId xmlns:a16="http://schemas.microsoft.com/office/drawing/2014/main" id="{DC94CD21-AD19-F707-3663-1248BF4873E2}"/>
              </a:ext>
            </a:extLst>
          </p:cNvPr>
          <p:cNvSpPr/>
          <p:nvPr/>
        </p:nvSpPr>
        <p:spPr>
          <a:xfrm rot="14220000">
            <a:off x="4582366" y="4097138"/>
            <a:ext cx="1558118" cy="1251044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4BEBC51-232B-7932-DF99-6C2AC6D270D2}"/>
              </a:ext>
            </a:extLst>
          </p:cNvPr>
          <p:cNvSpPr txBox="1"/>
          <p:nvPr/>
        </p:nvSpPr>
        <p:spPr>
          <a:xfrm>
            <a:off x="8817671" y="5201124"/>
            <a:ext cx="27562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600" b="1" i="1">
                <a:solidFill>
                  <a:srgbClr val="FF6600"/>
                </a:solidFill>
                <a:cs typeface="Calibri"/>
              </a:rPr>
              <a:t>Tack för oss</a:t>
            </a:r>
          </a:p>
        </p:txBody>
      </p:sp>
      <p:pic>
        <p:nvPicPr>
          <p:cNvPr id="5" name="Bildobjekt 4" descr="En bild som visar clipart, kreativitet, design&#10;&#10;Automatiskt genererad beskrivning">
            <a:extLst>
              <a:ext uri="{FF2B5EF4-FFF2-40B4-BE49-F238E27FC236}">
                <a16:creationId xmlns:a16="http://schemas.microsoft.com/office/drawing/2014/main" id="{6E28723C-45F5-EE18-B162-D8AB122B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77" y="3235266"/>
            <a:ext cx="2413706" cy="2212505"/>
          </a:xfrm>
          <a:prstGeom prst="rect">
            <a:avLst/>
          </a:prstGeom>
        </p:spPr>
      </p:pic>
      <p:pic>
        <p:nvPicPr>
          <p:cNvPr id="6" name="Bildobjekt 5" descr="En bild som visar clipart, kreativitet, design&#10;&#10;Automatiskt genererad beskrivning">
            <a:extLst>
              <a:ext uri="{FF2B5EF4-FFF2-40B4-BE49-F238E27FC236}">
                <a16:creationId xmlns:a16="http://schemas.microsoft.com/office/drawing/2014/main" id="{732213DE-0BAC-539C-7E90-33BBD3362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184" y="930452"/>
            <a:ext cx="3053410" cy="27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3022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örhandsgranskning av bild">
            <a:extLst>
              <a:ext uri="{FF2B5EF4-FFF2-40B4-BE49-F238E27FC236}">
                <a16:creationId xmlns:a16="http://schemas.microsoft.com/office/drawing/2014/main" id="{F40ABFA4-14FB-F364-0B24-F5878765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229234"/>
            <a:ext cx="2814762" cy="383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>
              <a:schemeClr val="bg1"/>
            </a:glow>
            <a:outerShdw dist="12700" dir="1200000" sx="1000" sy="1000" algn="tl" rotWithShape="0">
              <a:schemeClr val="bg1">
                <a:alpha val="63000"/>
              </a:scheme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8E7E33E-D0F8-4732-35EF-5CDF54A63D43}"/>
              </a:ext>
            </a:extLst>
          </p:cNvPr>
          <p:cNvSpPr txBox="1"/>
          <p:nvPr/>
        </p:nvSpPr>
        <p:spPr>
          <a:xfrm>
            <a:off x="2222468" y="2217621"/>
            <a:ext cx="429898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5400">
                <a:solidFill>
                  <a:srgbClr val="FF6600"/>
                </a:solidFill>
                <a:latin typeface="Californian FB"/>
              </a:rPr>
              <a:t>Möt Hugo</a:t>
            </a:r>
          </a:p>
        </p:txBody>
      </p:sp>
    </p:spTree>
    <p:extLst>
      <p:ext uri="{BB962C8B-B14F-4D97-AF65-F5344CB8AC3E}">
        <p14:creationId xmlns:p14="http://schemas.microsoft.com/office/powerpoint/2010/main" val="26507825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04BEE-439C-37CC-A51B-6FB350583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A4AF8E9-51DF-4284-F12E-D8C14BB87731}"/>
              </a:ext>
            </a:extLst>
          </p:cNvPr>
          <p:cNvSpPr txBox="1"/>
          <p:nvPr/>
        </p:nvSpPr>
        <p:spPr>
          <a:xfrm>
            <a:off x="1200273" y="2217621"/>
            <a:ext cx="532117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5400" i="1">
                <a:solidFill>
                  <a:srgbClr val="FF6600"/>
                </a:solidFill>
                <a:latin typeface="Californian FB"/>
              </a:rPr>
              <a:t>"Hugo är lyft till elevhälsoteamet!"</a:t>
            </a:r>
          </a:p>
        </p:txBody>
      </p:sp>
      <p:pic>
        <p:nvPicPr>
          <p:cNvPr id="2" name="Picture 1" descr="Magi, Firande, Felis Ornata, Abrakadabra">
            <a:extLst>
              <a:ext uri="{FF2B5EF4-FFF2-40B4-BE49-F238E27FC236}">
                <a16:creationId xmlns:a16="http://schemas.microsoft.com/office/drawing/2014/main" id="{E47DB7BF-57D8-B442-926D-CE0AA214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37" y="1486829"/>
            <a:ext cx="3419708" cy="34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31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A2B95E-A5EC-BAE0-36F2-11360145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07" y="1988442"/>
            <a:ext cx="6533734" cy="2939868"/>
          </a:xfrm>
        </p:spPr>
        <p:txBody>
          <a:bodyPr>
            <a:normAutofit/>
          </a:bodyPr>
          <a:lstStyle/>
          <a:p>
            <a:r>
              <a:rPr lang="sv-SE" sz="5400" b="1">
                <a:solidFill>
                  <a:schemeClr val="accent2"/>
                </a:solidFill>
                <a:latin typeface="Californian FB"/>
              </a:rPr>
              <a:t>Elevhälsoteamet</a:t>
            </a:r>
            <a:r>
              <a:rPr lang="sv-SE" sz="5400">
                <a:solidFill>
                  <a:schemeClr val="accent2"/>
                </a:solidFill>
                <a:latin typeface="Californian FB"/>
              </a:rPr>
              <a:t> </a:t>
            </a:r>
            <a:br>
              <a:rPr lang="sv-SE" sz="5400">
                <a:solidFill>
                  <a:schemeClr val="accent2"/>
                </a:solidFill>
                <a:latin typeface="Californian FB"/>
              </a:rPr>
            </a:br>
            <a:br>
              <a:rPr lang="sv-SE">
                <a:latin typeface="Californian FB"/>
              </a:rPr>
            </a:br>
            <a:r>
              <a:rPr lang="sv-SE">
                <a:solidFill>
                  <a:schemeClr val="accent2"/>
                </a:solidFill>
                <a:latin typeface="Californian FB"/>
              </a:rPr>
              <a:t>–motorn i  </a:t>
            </a:r>
            <a:br>
              <a:rPr lang="sv-SE">
                <a:latin typeface="Californian FB" panose="0207040306080B030204" pitchFamily="18" charset="0"/>
              </a:rPr>
            </a:br>
            <a:r>
              <a:rPr lang="sv-SE">
                <a:solidFill>
                  <a:schemeClr val="accent2"/>
                </a:solidFill>
                <a:latin typeface="Californian FB"/>
              </a:rPr>
              <a:t>ett väloljat maskineri?</a:t>
            </a:r>
          </a:p>
        </p:txBody>
      </p:sp>
      <p:pic>
        <p:nvPicPr>
          <p:cNvPr id="4" name="Picture 2" descr="Förhandsgranskning av bild">
            <a:extLst>
              <a:ext uri="{FF2B5EF4-FFF2-40B4-BE49-F238E27FC236}">
                <a16:creationId xmlns:a16="http://schemas.microsoft.com/office/drawing/2014/main" id="{9193B07F-F41D-949B-58CD-DBEFB72395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68" y="862506"/>
            <a:ext cx="3773610" cy="4594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184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22BC312-D35A-CF7F-30E1-42B71D60380F}"/>
              </a:ext>
            </a:extLst>
          </p:cNvPr>
          <p:cNvSpPr txBox="1">
            <a:spLocks/>
          </p:cNvSpPr>
          <p:nvPr/>
        </p:nvSpPr>
        <p:spPr>
          <a:xfrm>
            <a:off x="1103927" y="1999615"/>
            <a:ext cx="9564076" cy="375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kern="1200" err="1">
                <a:solidFill>
                  <a:srgbClr val="FF6600"/>
                </a:solidFill>
                <a:latin typeface="Californian FB"/>
              </a:rPr>
              <a:t>Kvalitetssäkra</a:t>
            </a:r>
            <a:r>
              <a:rPr lang="en-US" sz="5400" b="1">
                <a:solidFill>
                  <a:srgbClr val="FF6600"/>
                </a:solidFill>
                <a:latin typeface="Californian FB"/>
              </a:rPr>
              <a:t> </a:t>
            </a:r>
          </a:p>
          <a:p>
            <a:pPr algn="ctr">
              <a:spcAft>
                <a:spcPts val="600"/>
              </a:spcAft>
            </a:pPr>
            <a:endParaRPr lang="en-US" sz="5400">
              <a:solidFill>
                <a:srgbClr val="FF6600"/>
              </a:solidFill>
              <a:latin typeface="Californian FB"/>
            </a:endParaRPr>
          </a:p>
          <a:p>
            <a:pPr algn="ctr">
              <a:spcAft>
                <a:spcPts val="600"/>
              </a:spcAft>
            </a:pPr>
            <a:r>
              <a:rPr lang="en-US" sz="5000" err="1">
                <a:solidFill>
                  <a:srgbClr val="FF6600"/>
                </a:solidFill>
                <a:latin typeface="Californian FB"/>
              </a:rPr>
              <a:t>verksamheten</a:t>
            </a:r>
            <a:r>
              <a:rPr lang="en-US" sz="5000">
                <a:solidFill>
                  <a:srgbClr val="FF6600"/>
                </a:solidFill>
                <a:latin typeface="Californian FB"/>
              </a:rPr>
              <a:t> </a:t>
            </a:r>
            <a:r>
              <a:rPr lang="en-US" sz="5000" err="1">
                <a:solidFill>
                  <a:srgbClr val="FF6600"/>
                </a:solidFill>
                <a:latin typeface="Californian FB"/>
              </a:rPr>
              <a:t>tillsammans</a:t>
            </a:r>
            <a:r>
              <a:rPr lang="en-US" sz="5000" kern="1200">
                <a:solidFill>
                  <a:srgbClr val="FF6600"/>
                </a:solidFill>
                <a:latin typeface="Californian FB"/>
              </a:rPr>
              <a:t> med </a:t>
            </a:r>
            <a:r>
              <a:rPr lang="en-US" sz="5000">
                <a:solidFill>
                  <a:srgbClr val="FF6600"/>
                </a:solidFill>
                <a:latin typeface="Californian FB"/>
              </a:rPr>
              <a:t> </a:t>
            </a:r>
            <a:r>
              <a:rPr lang="en-US" sz="5000" err="1">
                <a:solidFill>
                  <a:srgbClr val="FF6600"/>
                </a:solidFill>
                <a:latin typeface="Californian FB"/>
              </a:rPr>
              <a:t>elevhälsoteamet</a:t>
            </a:r>
            <a:r>
              <a:rPr lang="en-US" sz="5000" kern="1200">
                <a:latin typeface="+mj-lt"/>
                <a:ea typeface="+mj-ea"/>
                <a:cs typeface="+mj-cs"/>
              </a:rPr>
              <a:t> </a:t>
            </a:r>
            <a:br>
              <a:rPr lang="en-US" sz="5000" kern="1200"/>
            </a:br>
            <a:endParaRPr lang="en-US" sz="5000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10650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512" y="153609"/>
            <a:ext cx="4667985" cy="799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000">
                <a:solidFill>
                  <a:srgbClr val="FF6600"/>
                </a:solidFill>
                <a:latin typeface="Californian FB"/>
              </a:rPr>
            </a:br>
            <a:r>
              <a:rPr lang="en-US" sz="2000">
                <a:solidFill>
                  <a:srgbClr val="FF6600"/>
                </a:solidFill>
                <a:latin typeface="Californian FB"/>
              </a:rPr>
              <a:t>"Det </a:t>
            </a:r>
            <a:r>
              <a:rPr lang="en-US" sz="2000" err="1">
                <a:solidFill>
                  <a:srgbClr val="FF6600"/>
                </a:solidFill>
                <a:latin typeface="Californian FB"/>
              </a:rPr>
              <a:t>krävs</a:t>
            </a:r>
            <a:r>
              <a:rPr lang="en-US" sz="2000">
                <a:solidFill>
                  <a:srgbClr val="FF6600"/>
                </a:solidFill>
                <a:latin typeface="Californian FB"/>
              </a:rPr>
              <a:t> </a:t>
            </a:r>
            <a:r>
              <a:rPr lang="en-US" sz="2000" err="1">
                <a:solidFill>
                  <a:srgbClr val="FF6600"/>
                </a:solidFill>
                <a:latin typeface="Californian FB"/>
              </a:rPr>
              <a:t>en</a:t>
            </a:r>
            <a:r>
              <a:rPr lang="en-US" sz="2000">
                <a:solidFill>
                  <a:srgbClr val="FF6600"/>
                </a:solidFill>
                <a:latin typeface="Californian FB"/>
              </a:rPr>
              <a:t> by för </a:t>
            </a:r>
            <a:r>
              <a:rPr lang="en-US" sz="2000" err="1">
                <a:solidFill>
                  <a:srgbClr val="FF6600"/>
                </a:solidFill>
                <a:latin typeface="Californian FB"/>
              </a:rPr>
              <a:t>att</a:t>
            </a:r>
            <a:r>
              <a:rPr lang="en-US" sz="2000">
                <a:solidFill>
                  <a:srgbClr val="FF6600"/>
                </a:solidFill>
                <a:latin typeface="Californian FB"/>
              </a:rPr>
              <a:t> </a:t>
            </a:r>
            <a:r>
              <a:rPr lang="en-US" sz="2000" err="1">
                <a:solidFill>
                  <a:srgbClr val="FF6600"/>
                </a:solidFill>
                <a:latin typeface="Californian FB"/>
              </a:rPr>
              <a:t>uppfostra</a:t>
            </a:r>
            <a:r>
              <a:rPr lang="en-US" sz="2000">
                <a:solidFill>
                  <a:srgbClr val="FF6600"/>
                </a:solidFill>
                <a:latin typeface="Californian FB"/>
              </a:rPr>
              <a:t> </a:t>
            </a:r>
            <a:r>
              <a:rPr lang="en-US" sz="2000" err="1">
                <a:solidFill>
                  <a:srgbClr val="FF6600"/>
                </a:solidFill>
                <a:latin typeface="Californian FB"/>
              </a:rPr>
              <a:t>ett</a:t>
            </a:r>
            <a:r>
              <a:rPr lang="en-US" sz="2000">
                <a:solidFill>
                  <a:srgbClr val="FF6600"/>
                </a:solidFill>
                <a:latin typeface="Californian FB"/>
              </a:rPr>
              <a:t> barn"</a:t>
            </a:r>
            <a:endParaRPr lang="en-US" sz="2000" kern="1200">
              <a:solidFill>
                <a:srgbClr val="FF6600"/>
              </a:solidFill>
              <a:latin typeface="Californian FB"/>
            </a:endParaRPr>
          </a:p>
        </p:txBody>
      </p:sp>
      <p:sp>
        <p:nvSpPr>
          <p:cNvPr id="3" name="Form 2">
            <a:extLst>
              <a:ext uri="{FF2B5EF4-FFF2-40B4-BE49-F238E27FC236}">
                <a16:creationId xmlns:a16="http://schemas.microsoft.com/office/drawing/2014/main" id="{C34CE6E5-2C7F-5900-256C-4D0FE61E4139}"/>
              </a:ext>
            </a:extLst>
          </p:cNvPr>
          <p:cNvSpPr/>
          <p:nvPr/>
        </p:nvSpPr>
        <p:spPr>
          <a:xfrm>
            <a:off x="5966654" y="2258619"/>
            <a:ext cx="2264678" cy="2323921"/>
          </a:xfrm>
          <a:prstGeom prst="gear9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5" name="Form 4">
            <a:extLst>
              <a:ext uri="{FF2B5EF4-FFF2-40B4-BE49-F238E27FC236}">
                <a16:creationId xmlns:a16="http://schemas.microsoft.com/office/drawing/2014/main" id="{713A99D4-E7C9-2F45-55A7-B6B6A7EBC96C}"/>
              </a:ext>
            </a:extLst>
          </p:cNvPr>
          <p:cNvSpPr/>
          <p:nvPr/>
        </p:nvSpPr>
        <p:spPr>
          <a:xfrm>
            <a:off x="4186547" y="4057130"/>
            <a:ext cx="1908675" cy="1827292"/>
          </a:xfrm>
          <a:prstGeom prst="gear9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Form 5">
            <a:extLst>
              <a:ext uri="{FF2B5EF4-FFF2-40B4-BE49-F238E27FC236}">
                <a16:creationId xmlns:a16="http://schemas.microsoft.com/office/drawing/2014/main" id="{38DE3443-7115-6DCF-2245-CA576F099EF2}"/>
              </a:ext>
            </a:extLst>
          </p:cNvPr>
          <p:cNvSpPr/>
          <p:nvPr/>
        </p:nvSpPr>
        <p:spPr>
          <a:xfrm>
            <a:off x="7847392" y="1550611"/>
            <a:ext cx="1847745" cy="1749174"/>
          </a:xfrm>
          <a:prstGeom prst="gear9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" name="Form 6">
            <a:extLst>
              <a:ext uri="{FF2B5EF4-FFF2-40B4-BE49-F238E27FC236}">
                <a16:creationId xmlns:a16="http://schemas.microsoft.com/office/drawing/2014/main" id="{8B501174-EAE3-1FE7-64FC-9CEA662F1B43}"/>
              </a:ext>
            </a:extLst>
          </p:cNvPr>
          <p:cNvSpPr/>
          <p:nvPr/>
        </p:nvSpPr>
        <p:spPr>
          <a:xfrm>
            <a:off x="8174222" y="3451366"/>
            <a:ext cx="1845555" cy="1831565"/>
          </a:xfrm>
          <a:prstGeom prst="gear9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9" name="Form 8">
            <a:extLst>
              <a:ext uri="{FF2B5EF4-FFF2-40B4-BE49-F238E27FC236}">
                <a16:creationId xmlns:a16="http://schemas.microsoft.com/office/drawing/2014/main" id="{D5A22F59-1480-9D2E-59AA-8E47ECC82039}"/>
              </a:ext>
            </a:extLst>
          </p:cNvPr>
          <p:cNvSpPr/>
          <p:nvPr/>
        </p:nvSpPr>
        <p:spPr>
          <a:xfrm>
            <a:off x="3968118" y="2079686"/>
            <a:ext cx="2001960" cy="1803603"/>
          </a:xfrm>
          <a:prstGeom prst="gear9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627F99F-3954-C931-CD6B-C7AB98AE8936}"/>
              </a:ext>
            </a:extLst>
          </p:cNvPr>
          <p:cNvSpPr txBox="1"/>
          <p:nvPr/>
        </p:nvSpPr>
        <p:spPr>
          <a:xfrm>
            <a:off x="4842331" y="6475186"/>
            <a:ext cx="72879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i="1">
                <a:solidFill>
                  <a:srgbClr val="FF6600"/>
                </a:solidFill>
              </a:rPr>
              <a:t>“</a:t>
            </a:r>
            <a:r>
              <a:rPr lang="sv-SE" sz="1400" i="1">
                <a:solidFill>
                  <a:srgbClr val="FF6600"/>
                </a:solidFill>
                <a:latin typeface="Arial"/>
              </a:rPr>
              <a:t>Skolan ska vara ett stöd för familjerna i deras ansvar för barnens fostran och utveckling”</a:t>
            </a:r>
            <a:endParaRPr lang="sv-SE" sz="1400">
              <a:solidFill>
                <a:srgbClr val="FF6600"/>
              </a:solidFill>
              <a:cs typeface="Calibri"/>
            </a:endParaRPr>
          </a:p>
        </p:txBody>
      </p:sp>
      <p:sp>
        <p:nvSpPr>
          <p:cNvPr id="10" name="Pil: cirkelformad 9">
            <a:extLst>
              <a:ext uri="{FF2B5EF4-FFF2-40B4-BE49-F238E27FC236}">
                <a16:creationId xmlns:a16="http://schemas.microsoft.com/office/drawing/2014/main" id="{965BFBDB-6089-9399-0D56-3699719511BC}"/>
              </a:ext>
            </a:extLst>
          </p:cNvPr>
          <p:cNvSpPr/>
          <p:nvPr/>
        </p:nvSpPr>
        <p:spPr>
          <a:xfrm rot="17160000">
            <a:off x="5118044" y="1053154"/>
            <a:ext cx="808033" cy="630531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Pil: cirkelformad 10">
            <a:extLst>
              <a:ext uri="{FF2B5EF4-FFF2-40B4-BE49-F238E27FC236}">
                <a16:creationId xmlns:a16="http://schemas.microsoft.com/office/drawing/2014/main" id="{E6086AB6-5D7B-1E7A-DDD4-FCAD6444D96A}"/>
              </a:ext>
            </a:extLst>
          </p:cNvPr>
          <p:cNvSpPr/>
          <p:nvPr/>
        </p:nvSpPr>
        <p:spPr>
          <a:xfrm rot="-4440000">
            <a:off x="3558570" y="2417387"/>
            <a:ext cx="808033" cy="630531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il: cirkelformad 11">
            <a:extLst>
              <a:ext uri="{FF2B5EF4-FFF2-40B4-BE49-F238E27FC236}">
                <a16:creationId xmlns:a16="http://schemas.microsoft.com/office/drawing/2014/main" id="{240D2C5F-E415-2DD0-4403-D567D587A968}"/>
              </a:ext>
            </a:extLst>
          </p:cNvPr>
          <p:cNvSpPr/>
          <p:nvPr/>
        </p:nvSpPr>
        <p:spPr>
          <a:xfrm rot="10020000">
            <a:off x="8633153" y="2819374"/>
            <a:ext cx="808033" cy="630531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Pil: cirkelformad 12">
            <a:extLst>
              <a:ext uri="{FF2B5EF4-FFF2-40B4-BE49-F238E27FC236}">
                <a16:creationId xmlns:a16="http://schemas.microsoft.com/office/drawing/2014/main" id="{914AE48A-5544-0A1E-2A61-F2DA4BA72875}"/>
              </a:ext>
            </a:extLst>
          </p:cNvPr>
          <p:cNvSpPr/>
          <p:nvPr/>
        </p:nvSpPr>
        <p:spPr>
          <a:xfrm rot="13620000">
            <a:off x="6373154" y="5826772"/>
            <a:ext cx="563106" cy="440032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il: cirkelformad 13">
            <a:extLst>
              <a:ext uri="{FF2B5EF4-FFF2-40B4-BE49-F238E27FC236}">
                <a16:creationId xmlns:a16="http://schemas.microsoft.com/office/drawing/2014/main" id="{8648C252-D33A-6247-58ED-8DCD0E69094D}"/>
              </a:ext>
            </a:extLst>
          </p:cNvPr>
          <p:cNvSpPr/>
          <p:nvPr/>
        </p:nvSpPr>
        <p:spPr>
          <a:xfrm rot="14880000">
            <a:off x="3982684" y="5200274"/>
            <a:ext cx="508678" cy="376532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" name="Pil: cirkelformad 21">
            <a:extLst>
              <a:ext uri="{FF2B5EF4-FFF2-40B4-BE49-F238E27FC236}">
                <a16:creationId xmlns:a16="http://schemas.microsoft.com/office/drawing/2014/main" id="{5B7D1C83-5D08-C198-7B09-8D84EA93A9FA}"/>
              </a:ext>
            </a:extLst>
          </p:cNvPr>
          <p:cNvSpPr/>
          <p:nvPr/>
        </p:nvSpPr>
        <p:spPr>
          <a:xfrm rot="10320000">
            <a:off x="9022141" y="4903770"/>
            <a:ext cx="808033" cy="630531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8" name="Bildobjekt 7" descr="En bild som visar skiss, rita, konst, cirkel&#10;&#10;Automatiskt genererad beskrivning">
            <a:extLst>
              <a:ext uri="{FF2B5EF4-FFF2-40B4-BE49-F238E27FC236}">
                <a16:creationId xmlns:a16="http://schemas.microsoft.com/office/drawing/2014/main" id="{762CE5EE-DD20-3F13-10A5-B23E8867C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248" y="4584927"/>
            <a:ext cx="2105933" cy="1942647"/>
          </a:xfrm>
          <a:prstGeom prst="rect">
            <a:avLst/>
          </a:prstGeom>
        </p:spPr>
      </p:pic>
      <p:pic>
        <p:nvPicPr>
          <p:cNvPr id="15" name="Bildobjekt 14" descr="En bild som visar skiss, tecknad serie, konst&#10;&#10;Automatiskt genererad beskrivning">
            <a:extLst>
              <a:ext uri="{FF2B5EF4-FFF2-40B4-BE49-F238E27FC236}">
                <a16:creationId xmlns:a16="http://schemas.microsoft.com/office/drawing/2014/main" id="{EA12C1E1-4794-C458-1DA3-68C1D62C8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3820" y="557211"/>
            <a:ext cx="1879148" cy="1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72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1570D0-9B2F-A025-AFC2-1FDD46F2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0" y="1135634"/>
            <a:ext cx="10732099" cy="3538450"/>
          </a:xfrm>
        </p:spPr>
        <p:txBody>
          <a:bodyPr>
            <a:normAutofit/>
          </a:bodyPr>
          <a:lstStyle/>
          <a:p>
            <a:pPr algn="ctr"/>
            <a:r>
              <a:rPr lang="sv-SE" sz="5400" b="1">
                <a:solidFill>
                  <a:srgbClr val="FF6600"/>
                </a:solidFill>
                <a:latin typeface="Californian FB"/>
                <a:ea typeface="Calibri Light"/>
                <a:cs typeface="Calibri Light"/>
              </a:rPr>
              <a:t>Kartläggning</a:t>
            </a:r>
            <a:r>
              <a:rPr lang="sv-SE" b="1">
                <a:solidFill>
                  <a:srgbClr val="FF6600"/>
                </a:solidFill>
                <a:latin typeface="Californian FB"/>
                <a:ea typeface="Calibri Light"/>
                <a:cs typeface="Calibri Light"/>
              </a:rPr>
              <a:t> </a:t>
            </a:r>
            <a:br>
              <a:rPr lang="sv-SE">
                <a:latin typeface="Californian FB"/>
                <a:ea typeface="Calibri Light"/>
                <a:cs typeface="Calibri Light"/>
              </a:rPr>
            </a:br>
            <a:br>
              <a:rPr lang="sv-SE">
                <a:latin typeface="Californian FB"/>
                <a:ea typeface="Calibri Light"/>
                <a:cs typeface="Calibri Light"/>
              </a:rPr>
            </a:br>
            <a:r>
              <a:rPr lang="sv-SE" sz="5400">
                <a:solidFill>
                  <a:srgbClr val="FF6600"/>
                </a:solidFill>
                <a:latin typeface="Californian FB"/>
                <a:ea typeface="Calibri Light"/>
                <a:cs typeface="Calibri Light"/>
              </a:rPr>
              <a:t>som verktyg i det förbyggande och främjande arbetet</a:t>
            </a:r>
            <a:endParaRPr lang="sv-SE" sz="5400">
              <a:solidFill>
                <a:srgbClr val="FF6600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28628723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DE3C165-6DEF-E7A6-5DBE-85CC94E29BEF}"/>
              </a:ext>
            </a:extLst>
          </p:cNvPr>
          <p:cNvSpPr txBox="1"/>
          <p:nvPr/>
        </p:nvSpPr>
        <p:spPr>
          <a:xfrm>
            <a:off x="5277205" y="1857005"/>
            <a:ext cx="6153110" cy="12119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Vilka</a:t>
            </a:r>
            <a:r>
              <a:rPr lang="en-US" sz="5000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 </a:t>
            </a:r>
            <a:r>
              <a:rPr lang="en-US" sz="5000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behov</a:t>
            </a:r>
            <a:r>
              <a:rPr lang="en-US" sz="5000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 </a:t>
            </a:r>
            <a:r>
              <a:rPr lang="en-US" sz="5000" err="1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finns</a:t>
            </a:r>
            <a:r>
              <a:rPr lang="en-US" sz="5000">
                <a:solidFill>
                  <a:srgbClr val="FF6600"/>
                </a:solidFill>
                <a:latin typeface="Californian FB"/>
                <a:ea typeface="+mj-ea"/>
                <a:cs typeface="+mj-cs"/>
              </a:rPr>
              <a:t> det?</a:t>
            </a:r>
          </a:p>
        </p:txBody>
      </p:sp>
      <p:pic>
        <p:nvPicPr>
          <p:cNvPr id="6" name="Bildobjekt 5" descr="En bild som visar clipart, Teckensnitt, kreativitet&#10;&#10;Automatiskt genererad beskrivning">
            <a:extLst>
              <a:ext uri="{FF2B5EF4-FFF2-40B4-BE49-F238E27FC236}">
                <a16:creationId xmlns:a16="http://schemas.microsoft.com/office/drawing/2014/main" id="{5BFC1701-3AC9-2786-004E-B7BF250C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13" y="1363427"/>
            <a:ext cx="3400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487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673</Words>
  <Application>Microsoft Office PowerPoint</Application>
  <PresentationFormat>Bredbild</PresentationFormat>
  <Paragraphs>86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Californian FB</vt:lpstr>
      <vt:lpstr>Wingdings 3</vt:lpstr>
      <vt:lpstr>Office Theme</vt:lpstr>
      <vt:lpstr>PowerPoint-presentation</vt:lpstr>
      <vt:lpstr>PowerPoint-presentation</vt:lpstr>
      <vt:lpstr>PowerPoint-presentation</vt:lpstr>
      <vt:lpstr>PowerPoint-presentation</vt:lpstr>
      <vt:lpstr>Elevhälsoteamet   –motorn i   ett väloljat maskineri?</vt:lpstr>
      <vt:lpstr>PowerPoint-presentation</vt:lpstr>
      <vt:lpstr> "Det krävs en by för att uppfostra ett barn"</vt:lpstr>
      <vt:lpstr>Kartläggning   som verktyg i det förbyggande och främjande arbetet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Samverkan inte motverkan </vt:lpstr>
      <vt:lpstr>PowerPoint-presentation</vt:lpstr>
      <vt:lpstr>Dokumentationsmonstret </vt:lpstr>
      <vt:lpstr>Spelar det verkligen någon roll hur vi uttrycker oss? </vt:lpstr>
      <vt:lpstr>SAKLIGT  PROFESSIONELLT  UTAN VÄRDERINGAR  FOKUSERA PÅ DET SOM FUNGERAR </vt:lpstr>
      <vt:lpstr>PowerPoint-presentation</vt:lpstr>
      <vt:lpstr>PowerPoint-presentation</vt:lpstr>
      <vt:lpstr> </vt:lpstr>
      <vt:lpstr>PowerPoint-presentation</vt:lpstr>
      <vt:lpstr>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Arvidsson</dc:creator>
  <cp:lastModifiedBy>Camilla From</cp:lastModifiedBy>
  <cp:revision>4</cp:revision>
  <dcterms:created xsi:type="dcterms:W3CDTF">2024-01-04T12:55:21Z</dcterms:created>
  <dcterms:modified xsi:type="dcterms:W3CDTF">2024-01-07T20:43:13Z</dcterms:modified>
</cp:coreProperties>
</file>